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 id="2147483660" r:id="rId6"/>
    <p:sldMasterId id="2147483672" r:id="rId7"/>
  </p:sldMasterIdLst>
  <p:notesMasterIdLst>
    <p:notesMasterId r:id="rId24"/>
  </p:notesMasterIdLst>
  <p:sldIdLst>
    <p:sldId id="257" r:id="rId8"/>
    <p:sldId id="277" r:id="rId9"/>
    <p:sldId id="285" r:id="rId10"/>
    <p:sldId id="271" r:id="rId11"/>
    <p:sldId id="278" r:id="rId12"/>
    <p:sldId id="279" r:id="rId13"/>
    <p:sldId id="280" r:id="rId14"/>
    <p:sldId id="281" r:id="rId15"/>
    <p:sldId id="282" r:id="rId16"/>
    <p:sldId id="283" r:id="rId17"/>
    <p:sldId id="284" r:id="rId18"/>
    <p:sldId id="270" r:id="rId19"/>
    <p:sldId id="263" r:id="rId20"/>
    <p:sldId id="260" r:id="rId21"/>
    <p:sldId id="261" r:id="rId22"/>
    <p:sldId id="26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E61789-983F-4AFE-9835-A8207CC2E587}" v="370" dt="2024-01-02T09:41:39.8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3" d="100"/>
          <a:sy n="103" d="100"/>
        </p:scale>
        <p:origin x="126" y="16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4.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Rhodes" userId="9d4a5381-01e4-41b2-86b5-0f0841e4110d" providerId="ADAL" clId="{CAE61789-983F-4AFE-9835-A8207CC2E587}"/>
    <pc:docChg chg="custSel addSld delSld modSld">
      <pc:chgData name="Sarah Rhodes" userId="9d4a5381-01e4-41b2-86b5-0f0841e4110d" providerId="ADAL" clId="{CAE61789-983F-4AFE-9835-A8207CC2E587}" dt="2024-01-02T09:41:50.702" v="1935" actId="1076"/>
      <pc:docMkLst>
        <pc:docMk/>
      </pc:docMkLst>
      <pc:sldChg chg="modSp mod">
        <pc:chgData name="Sarah Rhodes" userId="9d4a5381-01e4-41b2-86b5-0f0841e4110d" providerId="ADAL" clId="{CAE61789-983F-4AFE-9835-A8207CC2E587}" dt="2024-01-02T09:35:20.425" v="1421" actId="20577"/>
        <pc:sldMkLst>
          <pc:docMk/>
          <pc:sldMk cId="2089197563" sldId="257"/>
        </pc:sldMkLst>
        <pc:spChg chg="mod">
          <ac:chgData name="Sarah Rhodes" userId="9d4a5381-01e4-41b2-86b5-0f0841e4110d" providerId="ADAL" clId="{CAE61789-983F-4AFE-9835-A8207CC2E587}" dt="2024-01-02T09:35:20.425" v="1421" actId="20577"/>
          <ac:spMkLst>
            <pc:docMk/>
            <pc:sldMk cId="2089197563" sldId="257"/>
            <ac:spMk id="6" creationId="{0412D46E-5EBF-4F59-95C5-1FEC1DF2697D}"/>
          </ac:spMkLst>
        </pc:spChg>
      </pc:sldChg>
      <pc:sldChg chg="modSp mod">
        <pc:chgData name="Sarah Rhodes" userId="9d4a5381-01e4-41b2-86b5-0f0841e4110d" providerId="ADAL" clId="{CAE61789-983F-4AFE-9835-A8207CC2E587}" dt="2024-01-02T09:35:06.385" v="1408" actId="20577"/>
        <pc:sldMkLst>
          <pc:docMk/>
          <pc:sldMk cId="1184253351" sldId="262"/>
        </pc:sldMkLst>
        <pc:spChg chg="mod">
          <ac:chgData name="Sarah Rhodes" userId="9d4a5381-01e4-41b2-86b5-0f0841e4110d" providerId="ADAL" clId="{CAE61789-983F-4AFE-9835-A8207CC2E587}" dt="2024-01-02T09:35:06.385" v="1408" actId="20577"/>
          <ac:spMkLst>
            <pc:docMk/>
            <pc:sldMk cId="1184253351" sldId="262"/>
            <ac:spMk id="3" creationId="{7F39092E-4B54-2BE7-FFA0-CC9EF45171C1}"/>
          </ac:spMkLst>
        </pc:spChg>
      </pc:sldChg>
      <pc:sldChg chg="del">
        <pc:chgData name="Sarah Rhodes" userId="9d4a5381-01e4-41b2-86b5-0f0841e4110d" providerId="ADAL" clId="{CAE61789-983F-4AFE-9835-A8207CC2E587}" dt="2024-01-02T09:34:01.241" v="1192" actId="2696"/>
        <pc:sldMkLst>
          <pc:docMk/>
          <pc:sldMk cId="1154889158" sldId="268"/>
        </pc:sldMkLst>
      </pc:sldChg>
      <pc:sldChg chg="addSp modSp mod modClrScheme chgLayout">
        <pc:chgData name="Sarah Rhodes" userId="9d4a5381-01e4-41b2-86b5-0f0841e4110d" providerId="ADAL" clId="{CAE61789-983F-4AFE-9835-A8207CC2E587}" dt="2024-01-02T09:41:50.702" v="1935" actId="1076"/>
        <pc:sldMkLst>
          <pc:docMk/>
          <pc:sldMk cId="3832948203" sldId="270"/>
        </pc:sldMkLst>
        <pc:spChg chg="add mod">
          <ac:chgData name="Sarah Rhodes" userId="9d4a5381-01e4-41b2-86b5-0f0841e4110d" providerId="ADAL" clId="{CAE61789-983F-4AFE-9835-A8207CC2E587}" dt="2024-01-02T09:26:23.338" v="369" actId="20577"/>
          <ac:spMkLst>
            <pc:docMk/>
            <pc:sldMk cId="3832948203" sldId="270"/>
            <ac:spMk id="2" creationId="{BCEFD05B-7EE4-EF4C-8518-C40CB1FC7F69}"/>
          </ac:spMkLst>
        </pc:spChg>
        <pc:spChg chg="add mod">
          <ac:chgData name="Sarah Rhodes" userId="9d4a5381-01e4-41b2-86b5-0f0841e4110d" providerId="ADAL" clId="{CAE61789-983F-4AFE-9835-A8207CC2E587}" dt="2024-01-02T09:41:48.010" v="1934" actId="1076"/>
          <ac:spMkLst>
            <pc:docMk/>
            <pc:sldMk cId="3832948203" sldId="270"/>
            <ac:spMk id="3" creationId="{062CFC91-4A9C-FA0F-079C-1DC543EA3B53}"/>
          </ac:spMkLst>
        </pc:spChg>
        <pc:picChg chg="add mod">
          <ac:chgData name="Sarah Rhodes" userId="9d4a5381-01e4-41b2-86b5-0f0841e4110d" providerId="ADAL" clId="{CAE61789-983F-4AFE-9835-A8207CC2E587}" dt="2024-01-02T09:33:54.781" v="1191" actId="1076"/>
          <ac:picMkLst>
            <pc:docMk/>
            <pc:sldMk cId="3832948203" sldId="270"/>
            <ac:picMk id="4" creationId="{42C33B85-707A-926F-D2CF-F943619AFA85}"/>
          </ac:picMkLst>
        </pc:picChg>
        <pc:picChg chg="add mod">
          <ac:chgData name="Sarah Rhodes" userId="9d4a5381-01e4-41b2-86b5-0f0841e4110d" providerId="ADAL" clId="{CAE61789-983F-4AFE-9835-A8207CC2E587}" dt="2024-01-02T09:41:50.702" v="1935" actId="1076"/>
          <ac:picMkLst>
            <pc:docMk/>
            <pc:sldMk cId="3832948203" sldId="270"/>
            <ac:picMk id="5" creationId="{701B5655-E3A5-415B-A1DE-91FFC29CE5E1}"/>
          </ac:picMkLst>
        </pc:picChg>
      </pc:sldChg>
      <pc:sldChg chg="addSp modSp mod">
        <pc:chgData name="Sarah Rhodes" userId="9d4a5381-01e4-41b2-86b5-0f0841e4110d" providerId="ADAL" clId="{CAE61789-983F-4AFE-9835-A8207CC2E587}" dt="2024-01-02T09:23:04.891" v="294" actId="1076"/>
        <pc:sldMkLst>
          <pc:docMk/>
          <pc:sldMk cId="743183968" sldId="271"/>
        </pc:sldMkLst>
        <pc:picChg chg="add mod">
          <ac:chgData name="Sarah Rhodes" userId="9d4a5381-01e4-41b2-86b5-0f0841e4110d" providerId="ADAL" clId="{CAE61789-983F-4AFE-9835-A8207CC2E587}" dt="2024-01-02T09:23:04.891" v="294" actId="1076"/>
          <ac:picMkLst>
            <pc:docMk/>
            <pc:sldMk cId="743183968" sldId="271"/>
            <ac:picMk id="7" creationId="{687A8B8E-6BD9-FF14-3BD2-953E66D7DC8D}"/>
          </ac:picMkLst>
        </pc:picChg>
      </pc:sldChg>
      <pc:sldChg chg="del">
        <pc:chgData name="Sarah Rhodes" userId="9d4a5381-01e4-41b2-86b5-0f0841e4110d" providerId="ADAL" clId="{CAE61789-983F-4AFE-9835-A8207CC2E587}" dt="2024-01-02T09:23:43.980" v="306" actId="2696"/>
        <pc:sldMkLst>
          <pc:docMk/>
          <pc:sldMk cId="2335077097" sldId="272"/>
        </pc:sldMkLst>
      </pc:sldChg>
      <pc:sldChg chg="del">
        <pc:chgData name="Sarah Rhodes" userId="9d4a5381-01e4-41b2-86b5-0f0841e4110d" providerId="ADAL" clId="{CAE61789-983F-4AFE-9835-A8207CC2E587}" dt="2024-01-02T09:23:46.164" v="307" actId="2696"/>
        <pc:sldMkLst>
          <pc:docMk/>
          <pc:sldMk cId="2031789722" sldId="273"/>
        </pc:sldMkLst>
      </pc:sldChg>
      <pc:sldChg chg="del">
        <pc:chgData name="Sarah Rhodes" userId="9d4a5381-01e4-41b2-86b5-0f0841e4110d" providerId="ADAL" clId="{CAE61789-983F-4AFE-9835-A8207CC2E587}" dt="2024-01-02T09:23:48.739" v="308" actId="2696"/>
        <pc:sldMkLst>
          <pc:docMk/>
          <pc:sldMk cId="1239265873" sldId="274"/>
        </pc:sldMkLst>
      </pc:sldChg>
      <pc:sldChg chg="del">
        <pc:chgData name="Sarah Rhodes" userId="9d4a5381-01e4-41b2-86b5-0f0841e4110d" providerId="ADAL" clId="{CAE61789-983F-4AFE-9835-A8207CC2E587}" dt="2024-01-02T09:23:50.794" v="309" actId="2696"/>
        <pc:sldMkLst>
          <pc:docMk/>
          <pc:sldMk cId="3276973001" sldId="275"/>
        </pc:sldMkLst>
      </pc:sldChg>
      <pc:sldChg chg="del">
        <pc:chgData name="Sarah Rhodes" userId="9d4a5381-01e4-41b2-86b5-0f0841e4110d" providerId="ADAL" clId="{CAE61789-983F-4AFE-9835-A8207CC2E587}" dt="2024-01-02T09:23:53.932" v="310" actId="2696"/>
        <pc:sldMkLst>
          <pc:docMk/>
          <pc:sldMk cId="2510871382" sldId="276"/>
        </pc:sldMkLst>
      </pc:sldChg>
      <pc:sldChg chg="addSp modSp mod">
        <pc:chgData name="Sarah Rhodes" userId="9d4a5381-01e4-41b2-86b5-0f0841e4110d" providerId="ADAL" clId="{CAE61789-983F-4AFE-9835-A8207CC2E587}" dt="2024-01-02T09:23:13.125" v="296" actId="1076"/>
        <pc:sldMkLst>
          <pc:docMk/>
          <pc:sldMk cId="909231361" sldId="278"/>
        </pc:sldMkLst>
        <pc:picChg chg="add mod">
          <ac:chgData name="Sarah Rhodes" userId="9d4a5381-01e4-41b2-86b5-0f0841e4110d" providerId="ADAL" clId="{CAE61789-983F-4AFE-9835-A8207CC2E587}" dt="2024-01-02T09:23:13.125" v="296" actId="1076"/>
          <ac:picMkLst>
            <pc:docMk/>
            <pc:sldMk cId="909231361" sldId="278"/>
            <ac:picMk id="5" creationId="{621724B2-0CDB-C8B7-C0DF-6D5DE0FD2EE0}"/>
          </ac:picMkLst>
        </pc:picChg>
      </pc:sldChg>
      <pc:sldChg chg="addSp modSp mod">
        <pc:chgData name="Sarah Rhodes" userId="9d4a5381-01e4-41b2-86b5-0f0841e4110d" providerId="ADAL" clId="{CAE61789-983F-4AFE-9835-A8207CC2E587}" dt="2024-01-02T09:23:19.258" v="298" actId="1076"/>
        <pc:sldMkLst>
          <pc:docMk/>
          <pc:sldMk cId="2018140399" sldId="279"/>
        </pc:sldMkLst>
        <pc:spChg chg="mod">
          <ac:chgData name="Sarah Rhodes" userId="9d4a5381-01e4-41b2-86b5-0f0841e4110d" providerId="ADAL" clId="{CAE61789-983F-4AFE-9835-A8207CC2E587}" dt="2024-01-02T09:08:50.286" v="12" actId="1076"/>
          <ac:spMkLst>
            <pc:docMk/>
            <pc:sldMk cId="2018140399" sldId="279"/>
            <ac:spMk id="3" creationId="{C7FF8EE2-A79B-C45B-FC8C-55386D61D845}"/>
          </ac:spMkLst>
        </pc:spChg>
        <pc:spChg chg="mod">
          <ac:chgData name="Sarah Rhodes" userId="9d4a5381-01e4-41b2-86b5-0f0841e4110d" providerId="ADAL" clId="{CAE61789-983F-4AFE-9835-A8207CC2E587}" dt="2024-01-02T09:08:46.328" v="11" actId="1076"/>
          <ac:spMkLst>
            <pc:docMk/>
            <pc:sldMk cId="2018140399" sldId="279"/>
            <ac:spMk id="4" creationId="{6E9215C8-D572-8750-80DB-C902C9D34AA3}"/>
          </ac:spMkLst>
        </pc:spChg>
        <pc:picChg chg="add mod">
          <ac:chgData name="Sarah Rhodes" userId="9d4a5381-01e4-41b2-86b5-0f0841e4110d" providerId="ADAL" clId="{CAE61789-983F-4AFE-9835-A8207CC2E587}" dt="2024-01-02T09:23:19.258" v="298" actId="1076"/>
          <ac:picMkLst>
            <pc:docMk/>
            <pc:sldMk cId="2018140399" sldId="279"/>
            <ac:picMk id="5" creationId="{8F2A222D-FFB2-A798-7B16-D9F47E477CD4}"/>
          </ac:picMkLst>
        </pc:picChg>
        <pc:picChg chg="mod">
          <ac:chgData name="Sarah Rhodes" userId="9d4a5381-01e4-41b2-86b5-0f0841e4110d" providerId="ADAL" clId="{CAE61789-983F-4AFE-9835-A8207CC2E587}" dt="2024-01-02T09:08:53.642" v="13" actId="1076"/>
          <ac:picMkLst>
            <pc:docMk/>
            <pc:sldMk cId="2018140399" sldId="279"/>
            <ac:picMk id="7" creationId="{A137878A-6916-ED4C-38FF-F9CA40A3E4CB}"/>
          </ac:picMkLst>
        </pc:picChg>
      </pc:sldChg>
      <pc:sldChg chg="addSp modSp add mod">
        <pc:chgData name="Sarah Rhodes" userId="9d4a5381-01e4-41b2-86b5-0f0841e4110d" providerId="ADAL" clId="{CAE61789-983F-4AFE-9835-A8207CC2E587}" dt="2024-01-02T09:23:25.461" v="300" actId="1076"/>
        <pc:sldMkLst>
          <pc:docMk/>
          <pc:sldMk cId="3488736822" sldId="280"/>
        </pc:sldMkLst>
        <pc:spChg chg="mod">
          <ac:chgData name="Sarah Rhodes" userId="9d4a5381-01e4-41b2-86b5-0f0841e4110d" providerId="ADAL" clId="{CAE61789-983F-4AFE-9835-A8207CC2E587}" dt="2024-01-02T09:08:33.750" v="9" actId="1076"/>
          <ac:spMkLst>
            <pc:docMk/>
            <pc:sldMk cId="3488736822" sldId="280"/>
            <ac:spMk id="3" creationId="{C6769BA8-0EE9-CAD1-5CC6-1082420B2B0D}"/>
          </ac:spMkLst>
        </pc:spChg>
        <pc:spChg chg="mod">
          <ac:chgData name="Sarah Rhodes" userId="9d4a5381-01e4-41b2-86b5-0f0841e4110d" providerId="ADAL" clId="{CAE61789-983F-4AFE-9835-A8207CC2E587}" dt="2024-01-02T09:08:37.230" v="10" actId="14100"/>
          <ac:spMkLst>
            <pc:docMk/>
            <pc:sldMk cId="3488736822" sldId="280"/>
            <ac:spMk id="4" creationId="{32E51D33-58B3-F540-1732-6976ECA49FBA}"/>
          </ac:spMkLst>
        </pc:spChg>
        <pc:picChg chg="add mod">
          <ac:chgData name="Sarah Rhodes" userId="9d4a5381-01e4-41b2-86b5-0f0841e4110d" providerId="ADAL" clId="{CAE61789-983F-4AFE-9835-A8207CC2E587}" dt="2024-01-02T09:23:25.461" v="300" actId="1076"/>
          <ac:picMkLst>
            <pc:docMk/>
            <pc:sldMk cId="3488736822" sldId="280"/>
            <ac:picMk id="5" creationId="{3CF45DAF-5964-DD27-523C-D60EF70EFD03}"/>
          </ac:picMkLst>
        </pc:picChg>
      </pc:sldChg>
      <pc:sldChg chg="addSp modSp add mod">
        <pc:chgData name="Sarah Rhodes" userId="9d4a5381-01e4-41b2-86b5-0f0841e4110d" providerId="ADAL" clId="{CAE61789-983F-4AFE-9835-A8207CC2E587}" dt="2024-01-02T09:40:13.644" v="1869" actId="14100"/>
        <pc:sldMkLst>
          <pc:docMk/>
          <pc:sldMk cId="747569619" sldId="281"/>
        </pc:sldMkLst>
        <pc:spChg chg="mod">
          <ac:chgData name="Sarah Rhodes" userId="9d4a5381-01e4-41b2-86b5-0f0841e4110d" providerId="ADAL" clId="{CAE61789-983F-4AFE-9835-A8207CC2E587}" dt="2024-01-02T09:08:19.679" v="6" actId="20577"/>
          <ac:spMkLst>
            <pc:docMk/>
            <pc:sldMk cId="747569619" sldId="281"/>
            <ac:spMk id="2" creationId="{3481369B-B62A-EF7B-9349-48D9A304CADC}"/>
          </ac:spMkLst>
        </pc:spChg>
        <pc:spChg chg="mod">
          <ac:chgData name="Sarah Rhodes" userId="9d4a5381-01e4-41b2-86b5-0f0841e4110d" providerId="ADAL" clId="{CAE61789-983F-4AFE-9835-A8207CC2E587}" dt="2024-01-02T09:08:24.704" v="7" actId="1076"/>
          <ac:spMkLst>
            <pc:docMk/>
            <pc:sldMk cId="747569619" sldId="281"/>
            <ac:spMk id="3" creationId="{C6769BA8-0EE9-CAD1-5CC6-1082420B2B0D}"/>
          </ac:spMkLst>
        </pc:spChg>
        <pc:spChg chg="mod">
          <ac:chgData name="Sarah Rhodes" userId="9d4a5381-01e4-41b2-86b5-0f0841e4110d" providerId="ADAL" clId="{CAE61789-983F-4AFE-9835-A8207CC2E587}" dt="2024-01-02T09:40:13.644" v="1869" actId="14100"/>
          <ac:spMkLst>
            <pc:docMk/>
            <pc:sldMk cId="747569619" sldId="281"/>
            <ac:spMk id="4" creationId="{32E51D33-58B3-F540-1732-6976ECA49FBA}"/>
          </ac:spMkLst>
        </pc:spChg>
        <pc:spChg chg="mod">
          <ac:chgData name="Sarah Rhodes" userId="9d4a5381-01e4-41b2-86b5-0f0841e4110d" providerId="ADAL" clId="{CAE61789-983F-4AFE-9835-A8207CC2E587}" dt="2024-01-02T09:40:06.206" v="1868" actId="20577"/>
          <ac:spMkLst>
            <pc:docMk/>
            <pc:sldMk cId="747569619" sldId="281"/>
            <ac:spMk id="5" creationId="{74869CCF-13F7-EC0A-DEBF-139E79117924}"/>
          </ac:spMkLst>
        </pc:spChg>
        <pc:picChg chg="add mod">
          <ac:chgData name="Sarah Rhodes" userId="9d4a5381-01e4-41b2-86b5-0f0841e4110d" providerId="ADAL" clId="{CAE61789-983F-4AFE-9835-A8207CC2E587}" dt="2024-01-02T09:23:32.585" v="302" actId="1076"/>
          <ac:picMkLst>
            <pc:docMk/>
            <pc:sldMk cId="747569619" sldId="281"/>
            <ac:picMk id="6" creationId="{D87F7CE2-63F2-4FA0-05F0-9E86BE3D9261}"/>
          </ac:picMkLst>
        </pc:picChg>
      </pc:sldChg>
      <pc:sldChg chg="addSp delSp modSp add mod delAnim modAnim">
        <pc:chgData name="Sarah Rhodes" userId="9d4a5381-01e4-41b2-86b5-0f0841e4110d" providerId="ADAL" clId="{CAE61789-983F-4AFE-9835-A8207CC2E587}" dt="2024-01-02T09:23:41.012" v="305" actId="1076"/>
        <pc:sldMkLst>
          <pc:docMk/>
          <pc:sldMk cId="3808124107" sldId="282"/>
        </pc:sldMkLst>
        <pc:spChg chg="add mod">
          <ac:chgData name="Sarah Rhodes" userId="9d4a5381-01e4-41b2-86b5-0f0841e4110d" providerId="ADAL" clId="{CAE61789-983F-4AFE-9835-A8207CC2E587}" dt="2024-01-02T09:12:21.437" v="287" actId="33524"/>
          <ac:spMkLst>
            <pc:docMk/>
            <pc:sldMk cId="3808124107" sldId="282"/>
            <ac:spMk id="3" creationId="{42CC7637-8FF0-2C13-0CDC-96FB8FA2BBD9}"/>
          </ac:spMkLst>
        </pc:spChg>
        <pc:spChg chg="mod">
          <ac:chgData name="Sarah Rhodes" userId="9d4a5381-01e4-41b2-86b5-0f0841e4110d" providerId="ADAL" clId="{CAE61789-983F-4AFE-9835-A8207CC2E587}" dt="2024-01-02T09:10:21.863" v="15" actId="1076"/>
          <ac:spMkLst>
            <pc:docMk/>
            <pc:sldMk cId="3808124107" sldId="282"/>
            <ac:spMk id="4" creationId="{32E51D33-58B3-F540-1732-6976ECA49FBA}"/>
          </ac:spMkLst>
        </pc:spChg>
        <pc:spChg chg="del">
          <ac:chgData name="Sarah Rhodes" userId="9d4a5381-01e4-41b2-86b5-0f0841e4110d" providerId="ADAL" clId="{CAE61789-983F-4AFE-9835-A8207CC2E587}" dt="2024-01-02T09:10:27.067" v="16" actId="478"/>
          <ac:spMkLst>
            <pc:docMk/>
            <pc:sldMk cId="3808124107" sldId="282"/>
            <ac:spMk id="5" creationId="{74869CCF-13F7-EC0A-DEBF-139E79117924}"/>
          </ac:spMkLst>
        </pc:spChg>
        <pc:spChg chg="mod">
          <ac:chgData name="Sarah Rhodes" userId="9d4a5381-01e4-41b2-86b5-0f0841e4110d" providerId="ADAL" clId="{CAE61789-983F-4AFE-9835-A8207CC2E587}" dt="2024-01-02T09:12:24.609" v="288" actId="33524"/>
          <ac:spMkLst>
            <pc:docMk/>
            <pc:sldMk cId="3808124107" sldId="282"/>
            <ac:spMk id="6" creationId="{1F207B2D-ECD3-C34E-ABD1-C1E6EEF282F0}"/>
          </ac:spMkLst>
        </pc:spChg>
        <pc:picChg chg="add mod">
          <ac:chgData name="Sarah Rhodes" userId="9d4a5381-01e4-41b2-86b5-0f0841e4110d" providerId="ADAL" clId="{CAE61789-983F-4AFE-9835-A8207CC2E587}" dt="2024-01-02T09:23:41.012" v="305" actId="1076"/>
          <ac:picMkLst>
            <pc:docMk/>
            <pc:sldMk cId="3808124107" sldId="282"/>
            <ac:picMk id="7" creationId="{3D6FCB81-8DEC-8122-9A8D-6246AD6DF6E7}"/>
          </ac:picMkLst>
        </pc:picChg>
        <pc:picChg chg="mod">
          <ac:chgData name="Sarah Rhodes" userId="9d4a5381-01e4-41b2-86b5-0f0841e4110d" providerId="ADAL" clId="{CAE61789-983F-4AFE-9835-A8207CC2E587}" dt="2024-01-02T09:10:33.448" v="19" actId="1076"/>
          <ac:picMkLst>
            <pc:docMk/>
            <pc:sldMk cId="3808124107" sldId="282"/>
            <ac:picMk id="8" creationId="{240EFC7B-E3E1-A939-893E-54906AB507A9}"/>
          </ac:picMkLst>
        </pc:picChg>
      </pc:sldChg>
      <pc:sldChg chg="addSp delSp modSp add mod delAnim">
        <pc:chgData name="Sarah Rhodes" userId="9d4a5381-01e4-41b2-86b5-0f0841e4110d" providerId="ADAL" clId="{CAE61789-983F-4AFE-9835-A8207CC2E587}" dt="2024-01-02T09:26:01.930" v="338" actId="1076"/>
        <pc:sldMkLst>
          <pc:docMk/>
          <pc:sldMk cId="597634880" sldId="283"/>
        </pc:sldMkLst>
        <pc:spChg chg="mod">
          <ac:chgData name="Sarah Rhodes" userId="9d4a5381-01e4-41b2-86b5-0f0841e4110d" providerId="ADAL" clId="{CAE61789-983F-4AFE-9835-A8207CC2E587}" dt="2024-01-02T09:24:42.074" v="314" actId="33524"/>
          <ac:spMkLst>
            <pc:docMk/>
            <pc:sldMk cId="597634880" sldId="283"/>
            <ac:spMk id="4" creationId="{32E51D33-58B3-F540-1732-6976ECA49FBA}"/>
          </ac:spMkLst>
        </pc:spChg>
        <pc:spChg chg="del">
          <ac:chgData name="Sarah Rhodes" userId="9d4a5381-01e4-41b2-86b5-0f0841e4110d" providerId="ADAL" clId="{CAE61789-983F-4AFE-9835-A8207CC2E587}" dt="2024-01-02T09:24:45.242" v="315" actId="478"/>
          <ac:spMkLst>
            <pc:docMk/>
            <pc:sldMk cId="597634880" sldId="283"/>
            <ac:spMk id="5" creationId="{74869CCF-13F7-EC0A-DEBF-139E79117924}"/>
          </ac:spMkLst>
        </pc:spChg>
        <pc:spChg chg="mod">
          <ac:chgData name="Sarah Rhodes" userId="9d4a5381-01e4-41b2-86b5-0f0841e4110d" providerId="ADAL" clId="{CAE61789-983F-4AFE-9835-A8207CC2E587}" dt="2024-01-02T09:24:52.647" v="317" actId="14100"/>
          <ac:spMkLst>
            <pc:docMk/>
            <pc:sldMk cId="597634880" sldId="283"/>
            <ac:spMk id="6" creationId="{1F207B2D-ECD3-C34E-ABD1-C1E6EEF282F0}"/>
          </ac:spMkLst>
        </pc:spChg>
        <pc:picChg chg="add mod">
          <ac:chgData name="Sarah Rhodes" userId="9d4a5381-01e4-41b2-86b5-0f0841e4110d" providerId="ADAL" clId="{CAE61789-983F-4AFE-9835-A8207CC2E587}" dt="2024-01-02T09:26:01.930" v="338" actId="1076"/>
          <ac:picMkLst>
            <pc:docMk/>
            <pc:sldMk cId="597634880" sldId="283"/>
            <ac:picMk id="3" creationId="{65BC1D19-F198-F291-EDEF-70A24D17026C}"/>
          </ac:picMkLst>
        </pc:picChg>
      </pc:sldChg>
      <pc:sldChg chg="addSp delSp modSp add mod delAnim">
        <pc:chgData name="Sarah Rhodes" userId="9d4a5381-01e4-41b2-86b5-0f0841e4110d" providerId="ADAL" clId="{CAE61789-983F-4AFE-9835-A8207CC2E587}" dt="2024-01-02T09:26:07.654" v="340" actId="1076"/>
        <pc:sldMkLst>
          <pc:docMk/>
          <pc:sldMk cId="2058589555" sldId="284"/>
        </pc:sldMkLst>
        <pc:spChg chg="mod">
          <ac:chgData name="Sarah Rhodes" userId="9d4a5381-01e4-41b2-86b5-0f0841e4110d" providerId="ADAL" clId="{CAE61789-983F-4AFE-9835-A8207CC2E587}" dt="2024-01-02T09:25:30.085" v="331" actId="20577"/>
          <ac:spMkLst>
            <pc:docMk/>
            <pc:sldMk cId="2058589555" sldId="284"/>
            <ac:spMk id="4" creationId="{32E51D33-58B3-F540-1732-6976ECA49FBA}"/>
          </ac:spMkLst>
        </pc:spChg>
        <pc:spChg chg="del">
          <ac:chgData name="Sarah Rhodes" userId="9d4a5381-01e4-41b2-86b5-0f0841e4110d" providerId="ADAL" clId="{CAE61789-983F-4AFE-9835-A8207CC2E587}" dt="2024-01-02T09:25:17.365" v="319" actId="478"/>
          <ac:spMkLst>
            <pc:docMk/>
            <pc:sldMk cId="2058589555" sldId="284"/>
            <ac:spMk id="5" creationId="{74869CCF-13F7-EC0A-DEBF-139E79117924}"/>
          </ac:spMkLst>
        </pc:spChg>
        <pc:spChg chg="mod">
          <ac:chgData name="Sarah Rhodes" userId="9d4a5381-01e4-41b2-86b5-0f0841e4110d" providerId="ADAL" clId="{CAE61789-983F-4AFE-9835-A8207CC2E587}" dt="2024-01-02T09:25:48.152" v="335" actId="14100"/>
          <ac:spMkLst>
            <pc:docMk/>
            <pc:sldMk cId="2058589555" sldId="284"/>
            <ac:spMk id="6" creationId="{1F207B2D-ECD3-C34E-ABD1-C1E6EEF282F0}"/>
          </ac:spMkLst>
        </pc:spChg>
        <pc:picChg chg="add mod">
          <ac:chgData name="Sarah Rhodes" userId="9d4a5381-01e4-41b2-86b5-0f0841e4110d" providerId="ADAL" clId="{CAE61789-983F-4AFE-9835-A8207CC2E587}" dt="2024-01-02T09:26:07.654" v="340" actId="1076"/>
          <ac:picMkLst>
            <pc:docMk/>
            <pc:sldMk cId="2058589555" sldId="284"/>
            <ac:picMk id="3" creationId="{205043E4-7F95-B53D-84CF-505F1C660F4F}"/>
          </ac:picMkLst>
        </pc:picChg>
        <pc:picChg chg="mod">
          <ac:chgData name="Sarah Rhodes" userId="9d4a5381-01e4-41b2-86b5-0f0841e4110d" providerId="ADAL" clId="{CAE61789-983F-4AFE-9835-A8207CC2E587}" dt="2024-01-02T09:25:51.609" v="336" actId="1076"/>
          <ac:picMkLst>
            <pc:docMk/>
            <pc:sldMk cId="2058589555" sldId="284"/>
            <ac:picMk id="8" creationId="{240EFC7B-E3E1-A939-893E-54906AB507A9}"/>
          </ac:picMkLst>
        </pc:picChg>
      </pc:sldChg>
      <pc:sldChg chg="addSp modSp new mod modClrScheme chgLayout">
        <pc:chgData name="Sarah Rhodes" userId="9d4a5381-01e4-41b2-86b5-0f0841e4110d" providerId="ADAL" clId="{CAE61789-983F-4AFE-9835-A8207CC2E587}" dt="2024-01-02T09:38:50.245" v="1798" actId="255"/>
        <pc:sldMkLst>
          <pc:docMk/>
          <pc:sldMk cId="2174902623" sldId="285"/>
        </pc:sldMkLst>
        <pc:spChg chg="add mod">
          <ac:chgData name="Sarah Rhodes" userId="9d4a5381-01e4-41b2-86b5-0f0841e4110d" providerId="ADAL" clId="{CAE61789-983F-4AFE-9835-A8207CC2E587}" dt="2024-01-02T09:36:04.446" v="1505" actId="20577"/>
          <ac:spMkLst>
            <pc:docMk/>
            <pc:sldMk cId="2174902623" sldId="285"/>
            <ac:spMk id="2" creationId="{E63343F5-26A1-D61F-54A8-187B67F4DA62}"/>
          </ac:spMkLst>
        </pc:spChg>
        <pc:spChg chg="add mod">
          <ac:chgData name="Sarah Rhodes" userId="9d4a5381-01e4-41b2-86b5-0f0841e4110d" providerId="ADAL" clId="{CAE61789-983F-4AFE-9835-A8207CC2E587}" dt="2024-01-02T09:38:50.245" v="1798" actId="255"/>
          <ac:spMkLst>
            <pc:docMk/>
            <pc:sldMk cId="2174902623" sldId="285"/>
            <ac:spMk id="3" creationId="{18ED8DA0-33C2-0705-58D5-C8719463B3E8}"/>
          </ac:spMkLst>
        </pc:spChg>
        <pc:picChg chg="add mod">
          <ac:chgData name="Sarah Rhodes" userId="9d4a5381-01e4-41b2-86b5-0f0841e4110d" providerId="ADAL" clId="{CAE61789-983F-4AFE-9835-A8207CC2E587}" dt="2024-01-02T09:36:48.324" v="1509" actId="14100"/>
          <ac:picMkLst>
            <pc:docMk/>
            <pc:sldMk cId="2174902623" sldId="285"/>
            <ac:picMk id="4" creationId="{0A3D2914-EDFF-6CCF-C046-A3ED1015B03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EE8E70-4D9E-41C3-8137-09002FBF0C11}" type="datetimeFigureOut">
              <a:rPr lang="en-GB" smtClean="0"/>
              <a:t>02/01/2024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8A353E4-B1AC-4559-AB43-5B2566558709}" type="slidenum">
              <a:rPr lang="en-GB" smtClean="0"/>
              <a:t>‹#›</a:t>
            </a:fld>
            <a:endParaRPr lang="en-GB"/>
          </a:p>
        </p:txBody>
      </p:sp>
    </p:spTree>
    <p:extLst>
      <p:ext uri="{BB962C8B-B14F-4D97-AF65-F5344CB8AC3E}">
        <p14:creationId xmlns:p14="http://schemas.microsoft.com/office/powerpoint/2010/main" val="1940622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8A353E4-B1AC-4559-AB43-5B2566558709}" type="slidenum">
              <a:rPr lang="en-GB" smtClean="0"/>
              <a:t>1</a:t>
            </a:fld>
            <a:endParaRPr lang="en-GB"/>
          </a:p>
        </p:txBody>
      </p:sp>
    </p:spTree>
    <p:extLst>
      <p:ext uri="{BB962C8B-B14F-4D97-AF65-F5344CB8AC3E}">
        <p14:creationId xmlns:p14="http://schemas.microsoft.com/office/powerpoint/2010/main" val="1886579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will be found in Shannon email weekly – emphasis on Post 16 </a:t>
            </a:r>
          </a:p>
        </p:txBody>
      </p:sp>
      <p:sp>
        <p:nvSpPr>
          <p:cNvPr id="4" name="Slide Number Placeholder 3"/>
          <p:cNvSpPr>
            <a:spLocks noGrp="1"/>
          </p:cNvSpPr>
          <p:nvPr>
            <p:ph type="sldNum" sz="quarter" idx="5"/>
          </p:nvPr>
        </p:nvSpPr>
        <p:spPr/>
        <p:txBody>
          <a:bodyPr/>
          <a:lstStyle/>
          <a:p>
            <a:fld id="{08A353E4-B1AC-4559-AB43-5B2566558709}" type="slidenum">
              <a:rPr lang="en-GB" smtClean="0"/>
              <a:t>13</a:t>
            </a:fld>
            <a:endParaRPr lang="en-GB"/>
          </a:p>
        </p:txBody>
      </p:sp>
    </p:spTree>
    <p:extLst>
      <p:ext uri="{BB962C8B-B14F-4D97-AF65-F5344CB8AC3E}">
        <p14:creationId xmlns:p14="http://schemas.microsoft.com/office/powerpoint/2010/main" val="28394319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b="1">
                <a:solidFill>
                  <a:srgbClr val="FFFF00"/>
                </a:solidFill>
                <a:latin typeface="Arial Rounded MT Bold" panose="020F070403050403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solidFill>
                  <a:srgbClr val="FFFF00"/>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GB" dirty="0"/>
          </a:p>
        </p:txBody>
      </p:sp>
    </p:spTree>
    <p:extLst>
      <p:ext uri="{BB962C8B-B14F-4D97-AF65-F5344CB8AC3E}">
        <p14:creationId xmlns:p14="http://schemas.microsoft.com/office/powerpoint/2010/main" val="355499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FFFF00"/>
                </a:solidFill>
              </a:defRPr>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580063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FFFF00"/>
                </a:solidFill>
              </a:defRPr>
            </a:lvl1pPr>
          </a:lstStyle>
          <a:p>
            <a:r>
              <a:rPr lang="en-US"/>
              <a:t>Click to edit Master title style</a:t>
            </a:r>
            <a:endParaRPr lang="en-GB"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rgbClr val="FFFF00"/>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598277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FFFF00"/>
                </a:solidFill>
              </a:defRPr>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4025297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FFFF00"/>
                </a:solidFill>
              </a:defRPr>
            </a:lvl1pPr>
          </a:lstStyle>
          <a:p>
            <a:r>
              <a:rPr lang="en-US"/>
              <a:t>Click to edit Master title style</a:t>
            </a:r>
            <a:endParaRPr lang="en-GB"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solidFill>
                  <a:srgbClr val="FFFF00"/>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solidFill>
                  <a:srgbClr val="FFFF00"/>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495408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FFFF00"/>
                </a:solidFill>
              </a:defRPr>
            </a:lvl1pPr>
          </a:lstStyle>
          <a:p>
            <a:r>
              <a:rPr lang="en-US"/>
              <a:t>Click to edit Master title style</a:t>
            </a:r>
            <a:endParaRPr lang="en-GB" dirty="0"/>
          </a:p>
        </p:txBody>
      </p:sp>
    </p:spTree>
    <p:extLst>
      <p:ext uri="{BB962C8B-B14F-4D97-AF65-F5344CB8AC3E}">
        <p14:creationId xmlns:p14="http://schemas.microsoft.com/office/powerpoint/2010/main" val="1158181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6136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110464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72225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84055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929974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b="1">
                <a:solidFill>
                  <a:srgbClr val="FFFF00"/>
                </a:solidFill>
                <a:latin typeface="Arial Rounded MT Bold" panose="020F070403050403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solidFill>
                  <a:srgbClr val="FFFF00"/>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GB" dirty="0"/>
          </a:p>
        </p:txBody>
      </p:sp>
    </p:spTree>
    <p:extLst>
      <p:ext uri="{BB962C8B-B14F-4D97-AF65-F5344CB8AC3E}">
        <p14:creationId xmlns:p14="http://schemas.microsoft.com/office/powerpoint/2010/main" val="315015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FFFF00"/>
                </a:solidFill>
              </a:defRPr>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29343174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FFFF00"/>
                </a:solidFill>
              </a:defRPr>
            </a:lvl1pPr>
          </a:lstStyle>
          <a:p>
            <a:r>
              <a:rPr lang="en-US"/>
              <a:t>Click to edit Master title style</a:t>
            </a:r>
            <a:endParaRPr lang="en-GB"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rgbClr val="FFFF00"/>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35505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FFFF00"/>
                </a:solidFill>
              </a:defRPr>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8361857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FFFF00"/>
                </a:solidFill>
              </a:defRPr>
            </a:lvl1pPr>
          </a:lstStyle>
          <a:p>
            <a:r>
              <a:rPr lang="en-US"/>
              <a:t>Click to edit Master title style</a:t>
            </a:r>
            <a:endParaRPr lang="en-GB"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solidFill>
                  <a:srgbClr val="FFFF00"/>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solidFill>
                  <a:srgbClr val="FFFF00"/>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lvl1pPr>
              <a:defRPr>
                <a:solidFill>
                  <a:srgbClr val="FFFF00"/>
                </a:solidFill>
              </a:defRPr>
            </a:lvl1pPr>
            <a:lvl2pPr>
              <a:defRPr>
                <a:solidFill>
                  <a:srgbClr val="FFFF00"/>
                </a:solidFill>
              </a:defRPr>
            </a:lvl2pPr>
            <a:lvl3pPr>
              <a:defRPr>
                <a:solidFill>
                  <a:srgbClr val="FFFF00"/>
                </a:solidFill>
              </a:defRPr>
            </a:lvl3pPr>
            <a:lvl4pPr>
              <a:defRPr>
                <a:solidFill>
                  <a:srgbClr val="FFFF00"/>
                </a:solidFill>
              </a:defRPr>
            </a:lvl4pPr>
            <a:lvl5pPr>
              <a:defRPr>
                <a:solidFill>
                  <a:srgbClr val="FFFF00"/>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35236512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FFFF00"/>
                </a:solidFill>
              </a:defRPr>
            </a:lvl1pPr>
          </a:lstStyle>
          <a:p>
            <a:r>
              <a:rPr lang="en-US"/>
              <a:t>Click to edit Master title style</a:t>
            </a:r>
            <a:endParaRPr lang="en-GB" dirty="0"/>
          </a:p>
        </p:txBody>
      </p:sp>
    </p:spTree>
    <p:extLst>
      <p:ext uri="{BB962C8B-B14F-4D97-AF65-F5344CB8AC3E}">
        <p14:creationId xmlns:p14="http://schemas.microsoft.com/office/powerpoint/2010/main" val="17734171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37504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39932515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Tree>
    <p:extLst>
      <p:ext uri="{BB962C8B-B14F-4D97-AF65-F5344CB8AC3E}">
        <p14:creationId xmlns:p14="http://schemas.microsoft.com/office/powerpoint/2010/main" val="42636614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071747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778995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DF427A5-C0B5-B594-FBA3-AD459EB5DE4C}"/>
              </a:ext>
            </a:extLst>
          </p:cNvPr>
          <p:cNvSpPr/>
          <p:nvPr userDrawn="1"/>
        </p:nvSpPr>
        <p:spPr>
          <a:xfrm>
            <a:off x="-1" y="0"/>
            <a:ext cx="1609817" cy="6858000"/>
          </a:xfrm>
          <a:prstGeom prst="rect">
            <a:avLst/>
          </a:prstGeom>
          <a:solidFill>
            <a:srgbClr val="222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pic>
        <p:nvPicPr>
          <p:cNvPr id="4" name="Picture 3" descr="Logo&#10;&#10;Description automatically generated">
            <a:extLst>
              <a:ext uri="{FF2B5EF4-FFF2-40B4-BE49-F238E27FC236}">
                <a16:creationId xmlns:a16="http://schemas.microsoft.com/office/drawing/2014/main" id="{06A8C8FD-FC8C-C095-A8DE-5FB7406592B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9686" y="6141686"/>
            <a:ext cx="1350441" cy="716315"/>
          </a:xfrm>
          <a:prstGeom prst="rect">
            <a:avLst/>
          </a:prstGeom>
        </p:spPr>
      </p:pic>
      <p:pic>
        <p:nvPicPr>
          <p:cNvPr id="10" name="Picture 9" descr="A picture containing text, electronics, circuit&#10;&#10;Description automatically generated">
            <a:extLst>
              <a:ext uri="{FF2B5EF4-FFF2-40B4-BE49-F238E27FC236}">
                <a16:creationId xmlns:a16="http://schemas.microsoft.com/office/drawing/2014/main" id="{0534D334-28E5-DDDF-C1C7-2A2C0770B770}"/>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5559" r="76440"/>
          <a:stretch/>
        </p:blipFill>
        <p:spPr>
          <a:xfrm>
            <a:off x="0" y="1476924"/>
            <a:ext cx="1609816" cy="2405124"/>
          </a:xfrm>
          <a:prstGeom prst="rect">
            <a:avLst/>
          </a:prstGeom>
        </p:spPr>
      </p:pic>
      <p:pic>
        <p:nvPicPr>
          <p:cNvPr id="11" name="Picture 10" descr="A picture containing text, electronics, circuit&#10;&#10;Description automatically generated">
            <a:extLst>
              <a:ext uri="{FF2B5EF4-FFF2-40B4-BE49-F238E27FC236}">
                <a16:creationId xmlns:a16="http://schemas.microsoft.com/office/drawing/2014/main" id="{24FD37AA-A501-EFEC-8B47-F7257F655064}"/>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38780" t="16765" r="43219"/>
          <a:stretch/>
        </p:blipFill>
        <p:spPr>
          <a:xfrm>
            <a:off x="-11840" y="0"/>
            <a:ext cx="1609816" cy="2001912"/>
          </a:xfrm>
          <a:prstGeom prst="rect">
            <a:avLst/>
          </a:prstGeom>
        </p:spPr>
      </p:pic>
      <p:pic>
        <p:nvPicPr>
          <p:cNvPr id="12" name="Picture 11" descr="A picture containing text, electronics, circuit&#10;&#10;Description automatically generated">
            <a:extLst>
              <a:ext uri="{FF2B5EF4-FFF2-40B4-BE49-F238E27FC236}">
                <a16:creationId xmlns:a16="http://schemas.microsoft.com/office/drawing/2014/main" id="{192CD452-BB70-5854-844A-79877AA884B6}"/>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73926" t="758" r="7941" b="-758"/>
          <a:stretch/>
        </p:blipFill>
        <p:spPr>
          <a:xfrm>
            <a:off x="-11840" y="3013727"/>
            <a:ext cx="1621656" cy="2405124"/>
          </a:xfrm>
          <a:prstGeom prst="rect">
            <a:avLst/>
          </a:prstGeom>
        </p:spPr>
      </p:pic>
    </p:spTree>
    <p:extLst>
      <p:ext uri="{BB962C8B-B14F-4D97-AF65-F5344CB8AC3E}">
        <p14:creationId xmlns:p14="http://schemas.microsoft.com/office/powerpoint/2010/main" val="39523488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ue Bur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ectangle: Top Corners One Rounded and One Snipped 14">
            <a:extLst>
              <a:ext uri="{FF2B5EF4-FFF2-40B4-BE49-F238E27FC236}">
                <a16:creationId xmlns:a16="http://schemas.microsoft.com/office/drawing/2014/main" id="{61612924-13E6-0F6F-71E4-4D62CF8EB671}"/>
              </a:ext>
            </a:extLst>
          </p:cNvPr>
          <p:cNvSpPr/>
          <p:nvPr userDrawn="1"/>
        </p:nvSpPr>
        <p:spPr>
          <a:xfrm rot="10800000" flipH="1">
            <a:off x="402078" y="291830"/>
            <a:ext cx="11426757" cy="6313251"/>
          </a:xfrm>
          <a:custGeom>
            <a:avLst/>
            <a:gdLst>
              <a:gd name="connsiteX0" fmla="*/ 0 w 11426757"/>
              <a:gd name="connsiteY0" fmla="*/ 0 h 6313251"/>
              <a:gd name="connsiteX1" fmla="*/ 456627 w 11426757"/>
              <a:gd name="connsiteY1" fmla="*/ 0 h 6313251"/>
              <a:gd name="connsiteX2" fmla="*/ 913254 w 11426757"/>
              <a:gd name="connsiteY2" fmla="*/ 0 h 6313251"/>
              <a:gd name="connsiteX3" fmla="*/ 1692206 w 11426757"/>
              <a:gd name="connsiteY3" fmla="*/ 0 h 6313251"/>
              <a:gd name="connsiteX4" fmla="*/ 2578600 w 11426757"/>
              <a:gd name="connsiteY4" fmla="*/ 0 h 6313251"/>
              <a:gd name="connsiteX5" fmla="*/ 3357553 w 11426757"/>
              <a:gd name="connsiteY5" fmla="*/ 0 h 6313251"/>
              <a:gd name="connsiteX6" fmla="*/ 3921621 w 11426757"/>
              <a:gd name="connsiteY6" fmla="*/ 0 h 6313251"/>
              <a:gd name="connsiteX7" fmla="*/ 4378248 w 11426757"/>
              <a:gd name="connsiteY7" fmla="*/ 0 h 6313251"/>
              <a:gd name="connsiteX8" fmla="*/ 4727434 w 11426757"/>
              <a:gd name="connsiteY8" fmla="*/ 0 h 6313251"/>
              <a:gd name="connsiteX9" fmla="*/ 5398944 w 11426757"/>
              <a:gd name="connsiteY9" fmla="*/ 0 h 6313251"/>
              <a:gd name="connsiteX10" fmla="*/ 5963013 w 11426757"/>
              <a:gd name="connsiteY10" fmla="*/ 0 h 6313251"/>
              <a:gd name="connsiteX11" fmla="*/ 6634524 w 11426757"/>
              <a:gd name="connsiteY11" fmla="*/ 0 h 6313251"/>
              <a:gd name="connsiteX12" fmla="*/ 7198593 w 11426757"/>
              <a:gd name="connsiteY12" fmla="*/ 0 h 6313251"/>
              <a:gd name="connsiteX13" fmla="*/ 7547778 w 11426757"/>
              <a:gd name="connsiteY13" fmla="*/ 0 h 6313251"/>
              <a:gd name="connsiteX14" fmla="*/ 8326730 w 11426757"/>
              <a:gd name="connsiteY14" fmla="*/ 0 h 6313251"/>
              <a:gd name="connsiteX15" fmla="*/ 8675916 w 11426757"/>
              <a:gd name="connsiteY15" fmla="*/ 0 h 6313251"/>
              <a:gd name="connsiteX16" fmla="*/ 9562310 w 11426757"/>
              <a:gd name="connsiteY16" fmla="*/ 0 h 6313251"/>
              <a:gd name="connsiteX17" fmla="*/ 10744168 w 11426757"/>
              <a:gd name="connsiteY17" fmla="*/ 0 h 6313251"/>
              <a:gd name="connsiteX18" fmla="*/ 11064985 w 11426757"/>
              <a:gd name="connsiteY18" fmla="*/ 320817 h 6313251"/>
              <a:gd name="connsiteX19" fmla="*/ 11426757 w 11426757"/>
              <a:gd name="connsiteY19" fmla="*/ 682589 h 6313251"/>
              <a:gd name="connsiteX20" fmla="*/ 11426757 w 11426757"/>
              <a:gd name="connsiteY20" fmla="*/ 1308218 h 6313251"/>
              <a:gd name="connsiteX21" fmla="*/ 11426757 w 11426757"/>
              <a:gd name="connsiteY21" fmla="*/ 1764927 h 6313251"/>
              <a:gd name="connsiteX22" fmla="*/ 11426757 w 11426757"/>
              <a:gd name="connsiteY22" fmla="*/ 2334250 h 6313251"/>
              <a:gd name="connsiteX23" fmla="*/ 11426757 w 11426757"/>
              <a:gd name="connsiteY23" fmla="*/ 2959879 h 6313251"/>
              <a:gd name="connsiteX24" fmla="*/ 11426757 w 11426757"/>
              <a:gd name="connsiteY24" fmla="*/ 3641815 h 6313251"/>
              <a:gd name="connsiteX25" fmla="*/ 11426757 w 11426757"/>
              <a:gd name="connsiteY25" fmla="*/ 4323750 h 6313251"/>
              <a:gd name="connsiteX26" fmla="*/ 11426757 w 11426757"/>
              <a:gd name="connsiteY26" fmla="*/ 5005686 h 6313251"/>
              <a:gd name="connsiteX27" fmla="*/ 11426757 w 11426757"/>
              <a:gd name="connsiteY27" fmla="*/ 5518702 h 6313251"/>
              <a:gd name="connsiteX28" fmla="*/ 11426757 w 11426757"/>
              <a:gd name="connsiteY28" fmla="*/ 6313251 h 6313251"/>
              <a:gd name="connsiteX29" fmla="*/ 10526060 w 11426757"/>
              <a:gd name="connsiteY29" fmla="*/ 6313251 h 6313251"/>
              <a:gd name="connsiteX30" fmla="*/ 9853898 w 11426757"/>
              <a:gd name="connsiteY30" fmla="*/ 6313251 h 6313251"/>
              <a:gd name="connsiteX31" fmla="*/ 9181735 w 11426757"/>
              <a:gd name="connsiteY31" fmla="*/ 6313251 h 6313251"/>
              <a:gd name="connsiteX32" fmla="*/ 8623841 w 11426757"/>
              <a:gd name="connsiteY32" fmla="*/ 6313251 h 6313251"/>
              <a:gd name="connsiteX33" fmla="*/ 7837411 w 11426757"/>
              <a:gd name="connsiteY33" fmla="*/ 6313251 h 6313251"/>
              <a:gd name="connsiteX34" fmla="*/ 7393784 w 11426757"/>
              <a:gd name="connsiteY34" fmla="*/ 6313251 h 6313251"/>
              <a:gd name="connsiteX35" fmla="*/ 6493087 w 11426757"/>
              <a:gd name="connsiteY35" fmla="*/ 6313251 h 6313251"/>
              <a:gd name="connsiteX36" fmla="*/ 6163727 w 11426757"/>
              <a:gd name="connsiteY36" fmla="*/ 6313251 h 6313251"/>
              <a:gd name="connsiteX37" fmla="*/ 5834368 w 11426757"/>
              <a:gd name="connsiteY37" fmla="*/ 6313251 h 6313251"/>
              <a:gd name="connsiteX38" fmla="*/ 5390741 w 11426757"/>
              <a:gd name="connsiteY38" fmla="*/ 6313251 h 6313251"/>
              <a:gd name="connsiteX39" fmla="*/ 4718578 w 11426757"/>
              <a:gd name="connsiteY39" fmla="*/ 6313251 h 6313251"/>
              <a:gd name="connsiteX40" fmla="*/ 3932149 w 11426757"/>
              <a:gd name="connsiteY40" fmla="*/ 6313251 h 6313251"/>
              <a:gd name="connsiteX41" fmla="*/ 3145719 w 11426757"/>
              <a:gd name="connsiteY41" fmla="*/ 6313251 h 6313251"/>
              <a:gd name="connsiteX42" fmla="*/ 2816360 w 11426757"/>
              <a:gd name="connsiteY42" fmla="*/ 6313251 h 6313251"/>
              <a:gd name="connsiteX43" fmla="*/ 2372732 w 11426757"/>
              <a:gd name="connsiteY43" fmla="*/ 6313251 h 6313251"/>
              <a:gd name="connsiteX44" fmla="*/ 1472035 w 11426757"/>
              <a:gd name="connsiteY44" fmla="*/ 6313251 h 6313251"/>
              <a:gd name="connsiteX45" fmla="*/ 914141 w 11426757"/>
              <a:gd name="connsiteY45" fmla="*/ 6313251 h 6313251"/>
              <a:gd name="connsiteX46" fmla="*/ 0 w 11426757"/>
              <a:gd name="connsiteY46" fmla="*/ 6313251 h 6313251"/>
              <a:gd name="connsiteX47" fmla="*/ 0 w 11426757"/>
              <a:gd name="connsiteY47" fmla="*/ 5871323 h 6313251"/>
              <a:gd name="connsiteX48" fmla="*/ 0 w 11426757"/>
              <a:gd name="connsiteY48" fmla="*/ 5429396 h 6313251"/>
              <a:gd name="connsiteX49" fmla="*/ 0 w 11426757"/>
              <a:gd name="connsiteY49" fmla="*/ 4734938 h 6313251"/>
              <a:gd name="connsiteX50" fmla="*/ 0 w 11426757"/>
              <a:gd name="connsiteY50" fmla="*/ 3977348 h 6313251"/>
              <a:gd name="connsiteX51" fmla="*/ 0 w 11426757"/>
              <a:gd name="connsiteY51" fmla="*/ 3219758 h 6313251"/>
              <a:gd name="connsiteX52" fmla="*/ 0 w 11426757"/>
              <a:gd name="connsiteY52" fmla="*/ 2588433 h 6313251"/>
              <a:gd name="connsiteX53" fmla="*/ 0 w 11426757"/>
              <a:gd name="connsiteY53" fmla="*/ 2020240 h 6313251"/>
              <a:gd name="connsiteX54" fmla="*/ 0 w 11426757"/>
              <a:gd name="connsiteY54" fmla="*/ 1388915 h 6313251"/>
              <a:gd name="connsiteX55" fmla="*/ 0 w 11426757"/>
              <a:gd name="connsiteY55" fmla="*/ 694458 h 6313251"/>
              <a:gd name="connsiteX56" fmla="*/ 0 w 11426757"/>
              <a:gd name="connsiteY56" fmla="*/ 0 h 6313251"/>
              <a:gd name="connsiteX57" fmla="*/ 0 w 11426757"/>
              <a:gd name="connsiteY57" fmla="*/ 0 h 63132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1426757" h="6313251" fill="none" extrusionOk="0">
                <a:moveTo>
                  <a:pt x="0" y="0"/>
                </a:moveTo>
                <a:cubicBezTo>
                  <a:pt x="95949" y="-3546"/>
                  <a:pt x="307136" y="-2615"/>
                  <a:pt x="456627" y="0"/>
                </a:cubicBezTo>
                <a:cubicBezTo>
                  <a:pt x="606118" y="2615"/>
                  <a:pt x="742747" y="-9437"/>
                  <a:pt x="913254" y="0"/>
                </a:cubicBezTo>
                <a:cubicBezTo>
                  <a:pt x="1083761" y="9437"/>
                  <a:pt x="1400372" y="-25024"/>
                  <a:pt x="1692206" y="0"/>
                </a:cubicBezTo>
                <a:cubicBezTo>
                  <a:pt x="1984040" y="25024"/>
                  <a:pt x="2234111" y="44119"/>
                  <a:pt x="2578600" y="0"/>
                </a:cubicBezTo>
                <a:cubicBezTo>
                  <a:pt x="2923089" y="-44119"/>
                  <a:pt x="3059717" y="16490"/>
                  <a:pt x="3357553" y="0"/>
                </a:cubicBezTo>
                <a:cubicBezTo>
                  <a:pt x="3655389" y="-16490"/>
                  <a:pt x="3707867" y="612"/>
                  <a:pt x="3921621" y="0"/>
                </a:cubicBezTo>
                <a:cubicBezTo>
                  <a:pt x="4135375" y="-612"/>
                  <a:pt x="4227349" y="9639"/>
                  <a:pt x="4378248" y="0"/>
                </a:cubicBezTo>
                <a:cubicBezTo>
                  <a:pt x="4529147" y="-9639"/>
                  <a:pt x="4609952" y="12984"/>
                  <a:pt x="4727434" y="0"/>
                </a:cubicBezTo>
                <a:cubicBezTo>
                  <a:pt x="4844916" y="-12984"/>
                  <a:pt x="5124616" y="772"/>
                  <a:pt x="5398944" y="0"/>
                </a:cubicBezTo>
                <a:cubicBezTo>
                  <a:pt x="5673272" y="-772"/>
                  <a:pt x="5704146" y="4470"/>
                  <a:pt x="5963013" y="0"/>
                </a:cubicBezTo>
                <a:cubicBezTo>
                  <a:pt x="6221880" y="-4470"/>
                  <a:pt x="6373297" y="-5295"/>
                  <a:pt x="6634524" y="0"/>
                </a:cubicBezTo>
                <a:cubicBezTo>
                  <a:pt x="6895751" y="5295"/>
                  <a:pt x="6971082" y="1589"/>
                  <a:pt x="7198593" y="0"/>
                </a:cubicBezTo>
                <a:cubicBezTo>
                  <a:pt x="7426104" y="-1589"/>
                  <a:pt x="7447541" y="-10204"/>
                  <a:pt x="7547778" y="0"/>
                </a:cubicBezTo>
                <a:cubicBezTo>
                  <a:pt x="7648015" y="10204"/>
                  <a:pt x="8145512" y="-25657"/>
                  <a:pt x="8326730" y="0"/>
                </a:cubicBezTo>
                <a:cubicBezTo>
                  <a:pt x="8507948" y="25657"/>
                  <a:pt x="8555222" y="-17401"/>
                  <a:pt x="8675916" y="0"/>
                </a:cubicBezTo>
                <a:cubicBezTo>
                  <a:pt x="8796610" y="17401"/>
                  <a:pt x="9170557" y="-29649"/>
                  <a:pt x="9562310" y="0"/>
                </a:cubicBezTo>
                <a:cubicBezTo>
                  <a:pt x="9954063" y="29649"/>
                  <a:pt x="10215626" y="50750"/>
                  <a:pt x="10744168" y="0"/>
                </a:cubicBezTo>
                <a:cubicBezTo>
                  <a:pt x="10812250" y="71034"/>
                  <a:pt x="10910877" y="181022"/>
                  <a:pt x="11064985" y="320817"/>
                </a:cubicBezTo>
                <a:cubicBezTo>
                  <a:pt x="11219093" y="460612"/>
                  <a:pt x="11313617" y="586636"/>
                  <a:pt x="11426757" y="682589"/>
                </a:cubicBezTo>
                <a:cubicBezTo>
                  <a:pt x="11442139" y="987726"/>
                  <a:pt x="11442546" y="1157726"/>
                  <a:pt x="11426757" y="1308218"/>
                </a:cubicBezTo>
                <a:cubicBezTo>
                  <a:pt x="11410968" y="1458710"/>
                  <a:pt x="11445290" y="1559495"/>
                  <a:pt x="11426757" y="1764927"/>
                </a:cubicBezTo>
                <a:cubicBezTo>
                  <a:pt x="11408224" y="1970359"/>
                  <a:pt x="11447472" y="2090122"/>
                  <a:pt x="11426757" y="2334250"/>
                </a:cubicBezTo>
                <a:cubicBezTo>
                  <a:pt x="11406042" y="2578378"/>
                  <a:pt x="11450567" y="2747612"/>
                  <a:pt x="11426757" y="2959879"/>
                </a:cubicBezTo>
                <a:cubicBezTo>
                  <a:pt x="11402947" y="3172146"/>
                  <a:pt x="11423606" y="3391086"/>
                  <a:pt x="11426757" y="3641815"/>
                </a:cubicBezTo>
                <a:cubicBezTo>
                  <a:pt x="11429908" y="3892544"/>
                  <a:pt x="11447726" y="4184548"/>
                  <a:pt x="11426757" y="4323750"/>
                </a:cubicBezTo>
                <a:cubicBezTo>
                  <a:pt x="11405788" y="4462953"/>
                  <a:pt x="11403592" y="4740989"/>
                  <a:pt x="11426757" y="5005686"/>
                </a:cubicBezTo>
                <a:cubicBezTo>
                  <a:pt x="11449922" y="5270383"/>
                  <a:pt x="11447233" y="5355592"/>
                  <a:pt x="11426757" y="5518702"/>
                </a:cubicBezTo>
                <a:cubicBezTo>
                  <a:pt x="11406281" y="5681812"/>
                  <a:pt x="11451479" y="6034690"/>
                  <a:pt x="11426757" y="6313251"/>
                </a:cubicBezTo>
                <a:cubicBezTo>
                  <a:pt x="11176673" y="6286232"/>
                  <a:pt x="10910746" y="6269190"/>
                  <a:pt x="10526060" y="6313251"/>
                </a:cubicBezTo>
                <a:cubicBezTo>
                  <a:pt x="10141374" y="6357312"/>
                  <a:pt x="10041111" y="6344502"/>
                  <a:pt x="9853898" y="6313251"/>
                </a:cubicBezTo>
                <a:cubicBezTo>
                  <a:pt x="9666685" y="6282000"/>
                  <a:pt x="9504286" y="6317173"/>
                  <a:pt x="9181735" y="6313251"/>
                </a:cubicBezTo>
                <a:cubicBezTo>
                  <a:pt x="8859184" y="6309329"/>
                  <a:pt x="8871780" y="6287480"/>
                  <a:pt x="8623841" y="6313251"/>
                </a:cubicBezTo>
                <a:cubicBezTo>
                  <a:pt x="8375902" y="6339022"/>
                  <a:pt x="8016949" y="6308232"/>
                  <a:pt x="7837411" y="6313251"/>
                </a:cubicBezTo>
                <a:cubicBezTo>
                  <a:pt x="7657873" y="6318271"/>
                  <a:pt x="7613388" y="6302548"/>
                  <a:pt x="7393784" y="6313251"/>
                </a:cubicBezTo>
                <a:cubicBezTo>
                  <a:pt x="7174180" y="6323954"/>
                  <a:pt x="6908020" y="6320079"/>
                  <a:pt x="6493087" y="6313251"/>
                </a:cubicBezTo>
                <a:cubicBezTo>
                  <a:pt x="6078154" y="6306423"/>
                  <a:pt x="6263158" y="6299199"/>
                  <a:pt x="6163727" y="6313251"/>
                </a:cubicBezTo>
                <a:cubicBezTo>
                  <a:pt x="6064296" y="6327303"/>
                  <a:pt x="5926362" y="6309690"/>
                  <a:pt x="5834368" y="6313251"/>
                </a:cubicBezTo>
                <a:cubicBezTo>
                  <a:pt x="5742374" y="6316812"/>
                  <a:pt x="5610887" y="6331733"/>
                  <a:pt x="5390741" y="6313251"/>
                </a:cubicBezTo>
                <a:cubicBezTo>
                  <a:pt x="5170595" y="6294769"/>
                  <a:pt x="4925643" y="6332379"/>
                  <a:pt x="4718578" y="6313251"/>
                </a:cubicBezTo>
                <a:cubicBezTo>
                  <a:pt x="4511513" y="6294123"/>
                  <a:pt x="4155898" y="6348610"/>
                  <a:pt x="3932149" y="6313251"/>
                </a:cubicBezTo>
                <a:cubicBezTo>
                  <a:pt x="3708400" y="6277892"/>
                  <a:pt x="3413621" y="6283712"/>
                  <a:pt x="3145719" y="6313251"/>
                </a:cubicBezTo>
                <a:cubicBezTo>
                  <a:pt x="2877817" y="6342791"/>
                  <a:pt x="2955291" y="6319242"/>
                  <a:pt x="2816360" y="6313251"/>
                </a:cubicBezTo>
                <a:cubicBezTo>
                  <a:pt x="2677429" y="6307260"/>
                  <a:pt x="2582099" y="6306502"/>
                  <a:pt x="2372732" y="6313251"/>
                </a:cubicBezTo>
                <a:cubicBezTo>
                  <a:pt x="2163365" y="6320000"/>
                  <a:pt x="1746270" y="6274561"/>
                  <a:pt x="1472035" y="6313251"/>
                </a:cubicBezTo>
                <a:cubicBezTo>
                  <a:pt x="1197800" y="6351941"/>
                  <a:pt x="1052795" y="6289020"/>
                  <a:pt x="914141" y="6313251"/>
                </a:cubicBezTo>
                <a:cubicBezTo>
                  <a:pt x="775487" y="6337482"/>
                  <a:pt x="421958" y="6315973"/>
                  <a:pt x="0" y="6313251"/>
                </a:cubicBezTo>
                <a:cubicBezTo>
                  <a:pt x="19167" y="6151184"/>
                  <a:pt x="-6733" y="6057047"/>
                  <a:pt x="0" y="5871323"/>
                </a:cubicBezTo>
                <a:cubicBezTo>
                  <a:pt x="6733" y="5685599"/>
                  <a:pt x="-18150" y="5633159"/>
                  <a:pt x="0" y="5429396"/>
                </a:cubicBezTo>
                <a:cubicBezTo>
                  <a:pt x="18150" y="5225633"/>
                  <a:pt x="13078" y="5060594"/>
                  <a:pt x="0" y="4734938"/>
                </a:cubicBezTo>
                <a:cubicBezTo>
                  <a:pt x="-13078" y="4409282"/>
                  <a:pt x="-20289" y="4214358"/>
                  <a:pt x="0" y="3977348"/>
                </a:cubicBezTo>
                <a:cubicBezTo>
                  <a:pt x="20289" y="3740338"/>
                  <a:pt x="-21984" y="3515040"/>
                  <a:pt x="0" y="3219758"/>
                </a:cubicBezTo>
                <a:cubicBezTo>
                  <a:pt x="21984" y="2924476"/>
                  <a:pt x="3662" y="2716769"/>
                  <a:pt x="0" y="2588433"/>
                </a:cubicBezTo>
                <a:cubicBezTo>
                  <a:pt x="-3662" y="2460098"/>
                  <a:pt x="28136" y="2156507"/>
                  <a:pt x="0" y="2020240"/>
                </a:cubicBezTo>
                <a:cubicBezTo>
                  <a:pt x="-28136" y="1883973"/>
                  <a:pt x="10157" y="1523399"/>
                  <a:pt x="0" y="1388915"/>
                </a:cubicBezTo>
                <a:cubicBezTo>
                  <a:pt x="-10157" y="1254431"/>
                  <a:pt x="32985" y="972820"/>
                  <a:pt x="0" y="694458"/>
                </a:cubicBezTo>
                <a:cubicBezTo>
                  <a:pt x="-32985" y="416096"/>
                  <a:pt x="-17707" y="177298"/>
                  <a:pt x="0" y="0"/>
                </a:cubicBezTo>
                <a:lnTo>
                  <a:pt x="0" y="0"/>
                </a:lnTo>
                <a:close/>
              </a:path>
              <a:path w="11426757" h="6313251" stroke="0" extrusionOk="0">
                <a:moveTo>
                  <a:pt x="0" y="0"/>
                </a:moveTo>
                <a:cubicBezTo>
                  <a:pt x="174707" y="1510"/>
                  <a:pt x="335648" y="-11783"/>
                  <a:pt x="456627" y="0"/>
                </a:cubicBezTo>
                <a:cubicBezTo>
                  <a:pt x="577606" y="11783"/>
                  <a:pt x="667403" y="13185"/>
                  <a:pt x="805813" y="0"/>
                </a:cubicBezTo>
                <a:cubicBezTo>
                  <a:pt x="944223" y="-13185"/>
                  <a:pt x="1352309" y="1125"/>
                  <a:pt x="1692206" y="0"/>
                </a:cubicBezTo>
                <a:cubicBezTo>
                  <a:pt x="2032103" y="-1125"/>
                  <a:pt x="2227383" y="10453"/>
                  <a:pt x="2578600" y="0"/>
                </a:cubicBezTo>
                <a:cubicBezTo>
                  <a:pt x="2929817" y="-10453"/>
                  <a:pt x="2942797" y="-3190"/>
                  <a:pt x="3035227" y="0"/>
                </a:cubicBezTo>
                <a:cubicBezTo>
                  <a:pt x="3127657" y="3190"/>
                  <a:pt x="3374606" y="20161"/>
                  <a:pt x="3599296" y="0"/>
                </a:cubicBezTo>
                <a:cubicBezTo>
                  <a:pt x="3823986" y="-20161"/>
                  <a:pt x="3907607" y="21568"/>
                  <a:pt x="4163365" y="0"/>
                </a:cubicBezTo>
                <a:cubicBezTo>
                  <a:pt x="4419123" y="-21568"/>
                  <a:pt x="4636383" y="13899"/>
                  <a:pt x="4834876" y="0"/>
                </a:cubicBezTo>
                <a:cubicBezTo>
                  <a:pt x="5033369" y="-13899"/>
                  <a:pt x="5359318" y="-8587"/>
                  <a:pt x="5506386" y="0"/>
                </a:cubicBezTo>
                <a:cubicBezTo>
                  <a:pt x="5653454" y="8587"/>
                  <a:pt x="5762532" y="12784"/>
                  <a:pt x="5963013" y="0"/>
                </a:cubicBezTo>
                <a:cubicBezTo>
                  <a:pt x="6163494" y="-12784"/>
                  <a:pt x="6623569" y="42307"/>
                  <a:pt x="6849407" y="0"/>
                </a:cubicBezTo>
                <a:cubicBezTo>
                  <a:pt x="7075245" y="-42307"/>
                  <a:pt x="7315476" y="-32942"/>
                  <a:pt x="7735801" y="0"/>
                </a:cubicBezTo>
                <a:cubicBezTo>
                  <a:pt x="8156126" y="32942"/>
                  <a:pt x="8247932" y="25919"/>
                  <a:pt x="8514753" y="0"/>
                </a:cubicBezTo>
                <a:cubicBezTo>
                  <a:pt x="8781574" y="-25919"/>
                  <a:pt x="8898540" y="31973"/>
                  <a:pt x="9186264" y="0"/>
                </a:cubicBezTo>
                <a:cubicBezTo>
                  <a:pt x="9473988" y="-31973"/>
                  <a:pt x="9578381" y="32189"/>
                  <a:pt x="9965216" y="0"/>
                </a:cubicBezTo>
                <a:cubicBezTo>
                  <a:pt x="10352051" y="-32189"/>
                  <a:pt x="10476932" y="-10874"/>
                  <a:pt x="10744168" y="0"/>
                </a:cubicBezTo>
                <a:cubicBezTo>
                  <a:pt x="10924720" y="162037"/>
                  <a:pt x="11014466" y="271761"/>
                  <a:pt x="11099114" y="354946"/>
                </a:cubicBezTo>
                <a:cubicBezTo>
                  <a:pt x="11183762" y="438131"/>
                  <a:pt x="11307548" y="586698"/>
                  <a:pt x="11426757" y="682589"/>
                </a:cubicBezTo>
                <a:cubicBezTo>
                  <a:pt x="11401292" y="1020237"/>
                  <a:pt x="11449457" y="1152520"/>
                  <a:pt x="11426757" y="1364525"/>
                </a:cubicBezTo>
                <a:cubicBezTo>
                  <a:pt x="11404057" y="1576530"/>
                  <a:pt x="11441823" y="1665901"/>
                  <a:pt x="11426757" y="1877541"/>
                </a:cubicBezTo>
                <a:cubicBezTo>
                  <a:pt x="11411691" y="2089181"/>
                  <a:pt x="11394344" y="2435431"/>
                  <a:pt x="11426757" y="2615783"/>
                </a:cubicBezTo>
                <a:cubicBezTo>
                  <a:pt x="11459170" y="2796135"/>
                  <a:pt x="11402590" y="2969896"/>
                  <a:pt x="11426757" y="3185105"/>
                </a:cubicBezTo>
                <a:cubicBezTo>
                  <a:pt x="11450924" y="3400314"/>
                  <a:pt x="11439753" y="3564915"/>
                  <a:pt x="11426757" y="3923348"/>
                </a:cubicBezTo>
                <a:cubicBezTo>
                  <a:pt x="11413761" y="4281781"/>
                  <a:pt x="11445840" y="4282538"/>
                  <a:pt x="11426757" y="4605284"/>
                </a:cubicBezTo>
                <a:cubicBezTo>
                  <a:pt x="11407674" y="4928030"/>
                  <a:pt x="11403080" y="4975615"/>
                  <a:pt x="11426757" y="5287219"/>
                </a:cubicBezTo>
                <a:cubicBezTo>
                  <a:pt x="11450434" y="5598824"/>
                  <a:pt x="11432439" y="5999993"/>
                  <a:pt x="11426757" y="6313251"/>
                </a:cubicBezTo>
                <a:cubicBezTo>
                  <a:pt x="11246067" y="6323396"/>
                  <a:pt x="11111519" y="6306732"/>
                  <a:pt x="10983130" y="6313251"/>
                </a:cubicBezTo>
                <a:cubicBezTo>
                  <a:pt x="10854741" y="6319770"/>
                  <a:pt x="10751761" y="6312351"/>
                  <a:pt x="10653770" y="6313251"/>
                </a:cubicBezTo>
                <a:cubicBezTo>
                  <a:pt x="10555779" y="6314151"/>
                  <a:pt x="10275329" y="6293449"/>
                  <a:pt x="9981608" y="6313251"/>
                </a:cubicBezTo>
                <a:cubicBezTo>
                  <a:pt x="9687887" y="6333053"/>
                  <a:pt x="9596337" y="6291419"/>
                  <a:pt x="9423714" y="6313251"/>
                </a:cubicBezTo>
                <a:cubicBezTo>
                  <a:pt x="9251091" y="6335083"/>
                  <a:pt x="8723636" y="6325001"/>
                  <a:pt x="8523016" y="6313251"/>
                </a:cubicBezTo>
                <a:cubicBezTo>
                  <a:pt x="8322396" y="6301501"/>
                  <a:pt x="8011240" y="6342560"/>
                  <a:pt x="7622319" y="6313251"/>
                </a:cubicBezTo>
                <a:cubicBezTo>
                  <a:pt x="7233398" y="6283942"/>
                  <a:pt x="6926311" y="6291458"/>
                  <a:pt x="6721622" y="6313251"/>
                </a:cubicBezTo>
                <a:cubicBezTo>
                  <a:pt x="6516933" y="6335044"/>
                  <a:pt x="6192084" y="6305585"/>
                  <a:pt x="6049460" y="6313251"/>
                </a:cubicBezTo>
                <a:cubicBezTo>
                  <a:pt x="5906836" y="6320917"/>
                  <a:pt x="5675654" y="6324364"/>
                  <a:pt x="5377297" y="6313251"/>
                </a:cubicBezTo>
                <a:cubicBezTo>
                  <a:pt x="5078940" y="6302138"/>
                  <a:pt x="5155309" y="6316884"/>
                  <a:pt x="5047938" y="6313251"/>
                </a:cubicBezTo>
                <a:cubicBezTo>
                  <a:pt x="4940567" y="6309618"/>
                  <a:pt x="4787915" y="6307956"/>
                  <a:pt x="4718578" y="6313251"/>
                </a:cubicBezTo>
                <a:cubicBezTo>
                  <a:pt x="4649241" y="6318546"/>
                  <a:pt x="4319535" y="6344412"/>
                  <a:pt x="4046416" y="6313251"/>
                </a:cubicBezTo>
                <a:cubicBezTo>
                  <a:pt x="3773297" y="6282090"/>
                  <a:pt x="3325895" y="6294397"/>
                  <a:pt x="3145719" y="6313251"/>
                </a:cubicBezTo>
                <a:cubicBezTo>
                  <a:pt x="2965543" y="6332105"/>
                  <a:pt x="2613178" y="6344965"/>
                  <a:pt x="2359289" y="6313251"/>
                </a:cubicBezTo>
                <a:cubicBezTo>
                  <a:pt x="2105400" y="6281538"/>
                  <a:pt x="1949306" y="6302654"/>
                  <a:pt x="1687127" y="6313251"/>
                </a:cubicBezTo>
                <a:cubicBezTo>
                  <a:pt x="1424948" y="6323848"/>
                  <a:pt x="1279385" y="6313054"/>
                  <a:pt x="900697" y="6313251"/>
                </a:cubicBezTo>
                <a:cubicBezTo>
                  <a:pt x="522009" y="6313449"/>
                  <a:pt x="283546" y="6304970"/>
                  <a:pt x="0" y="6313251"/>
                </a:cubicBezTo>
                <a:cubicBezTo>
                  <a:pt x="-33119" y="6033826"/>
                  <a:pt x="-19163" y="5790455"/>
                  <a:pt x="0" y="5555661"/>
                </a:cubicBezTo>
                <a:cubicBezTo>
                  <a:pt x="19163" y="5320867"/>
                  <a:pt x="24009" y="5006455"/>
                  <a:pt x="0" y="4798071"/>
                </a:cubicBezTo>
                <a:cubicBezTo>
                  <a:pt x="-24009" y="4589687"/>
                  <a:pt x="-13538" y="4195134"/>
                  <a:pt x="0" y="4040481"/>
                </a:cubicBezTo>
                <a:cubicBezTo>
                  <a:pt x="13538" y="3885828"/>
                  <a:pt x="-16815" y="3729713"/>
                  <a:pt x="0" y="3598553"/>
                </a:cubicBezTo>
                <a:cubicBezTo>
                  <a:pt x="16815" y="3467393"/>
                  <a:pt x="11051" y="3230524"/>
                  <a:pt x="0" y="3093493"/>
                </a:cubicBezTo>
                <a:cubicBezTo>
                  <a:pt x="-11051" y="2956462"/>
                  <a:pt x="7690" y="2859150"/>
                  <a:pt x="0" y="2651565"/>
                </a:cubicBezTo>
                <a:cubicBezTo>
                  <a:pt x="-7690" y="2443980"/>
                  <a:pt x="-16297" y="2315309"/>
                  <a:pt x="0" y="2146505"/>
                </a:cubicBezTo>
                <a:cubicBezTo>
                  <a:pt x="16297" y="1977701"/>
                  <a:pt x="-19903" y="1782487"/>
                  <a:pt x="0" y="1641445"/>
                </a:cubicBezTo>
                <a:cubicBezTo>
                  <a:pt x="19903" y="1500403"/>
                  <a:pt x="22433" y="1151938"/>
                  <a:pt x="0" y="1010120"/>
                </a:cubicBezTo>
                <a:cubicBezTo>
                  <a:pt x="-22433" y="868302"/>
                  <a:pt x="-15230" y="744242"/>
                  <a:pt x="0" y="568193"/>
                </a:cubicBezTo>
                <a:cubicBezTo>
                  <a:pt x="15230" y="392144"/>
                  <a:pt x="14984" y="210336"/>
                  <a:pt x="0" y="0"/>
                </a:cubicBezTo>
                <a:lnTo>
                  <a:pt x="0" y="0"/>
                </a:lnTo>
                <a:close/>
              </a:path>
            </a:pathLst>
          </a:custGeom>
          <a:solidFill>
            <a:schemeClr val="bg1"/>
          </a:solidFill>
          <a:ln w="57150" cap="rnd">
            <a:solidFill>
              <a:srgbClr val="8E8E8E"/>
            </a:solidFill>
            <a:extLst>
              <a:ext uri="{C807C97D-BFC1-408E-A445-0C87EB9F89A2}">
                <ask:lineSketchStyleProps xmlns:ask="http://schemas.microsoft.com/office/drawing/2018/sketchyshapes" sd="173897641">
                  <a:prstGeom prst="snipRoundRect">
                    <a:avLst>
                      <a:gd name="adj1" fmla="val 0"/>
                      <a:gd name="adj2" fmla="val 10812"/>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sz="1350">
              <a:latin typeface="Twinkl" pitchFamily="50" charset="0"/>
            </a:endParaRPr>
          </a:p>
        </p:txBody>
      </p:sp>
      <p:pic>
        <p:nvPicPr>
          <p:cNvPr id="17" name="Picture 16">
            <a:extLst>
              <a:ext uri="{FF2B5EF4-FFF2-40B4-BE49-F238E27FC236}">
                <a16:creationId xmlns:a16="http://schemas.microsoft.com/office/drawing/2014/main" id="{C08CC7B7-BC69-6D1D-882E-91F466C01823}"/>
              </a:ext>
            </a:extLst>
          </p:cNvPr>
          <p:cNvPicPr>
            <a:picLocks noChangeAspect="1"/>
          </p:cNvPicPr>
          <p:nvPr userDrawn="1"/>
        </p:nvPicPr>
        <p:blipFill>
          <a:blip r:embed="rId3" cstate="print">
            <a:alphaModFix amt="70000"/>
            <a:extLst>
              <a:ext uri="{28A0092B-C50C-407E-A947-70E740481C1C}">
                <a14:useLocalDpi xmlns:a14="http://schemas.microsoft.com/office/drawing/2010/main" val="0"/>
              </a:ext>
            </a:extLst>
          </a:blip>
          <a:srcRect/>
          <a:stretch/>
        </p:blipFill>
        <p:spPr>
          <a:xfrm>
            <a:off x="11124999" y="6317720"/>
            <a:ext cx="936791" cy="496902"/>
          </a:xfrm>
          <a:prstGeom prst="rect">
            <a:avLst/>
          </a:prstGeom>
        </p:spPr>
      </p:pic>
    </p:spTree>
    <p:extLst>
      <p:ext uri="{BB962C8B-B14F-4D97-AF65-F5344CB8AC3E}">
        <p14:creationId xmlns:p14="http://schemas.microsoft.com/office/powerpoint/2010/main" val="21394983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White Burn">
    <p:bg>
      <p:bgPr>
        <a:solidFill>
          <a:srgbClr val="222349"/>
        </a:solidFill>
        <a:effectLst/>
      </p:bgPr>
    </p:bg>
    <p:spTree>
      <p:nvGrpSpPr>
        <p:cNvPr id="1" name=""/>
        <p:cNvGrpSpPr/>
        <p:nvPr/>
      </p:nvGrpSpPr>
      <p:grpSpPr>
        <a:xfrm>
          <a:off x="0" y="0"/>
          <a:ext cx="0" cy="0"/>
          <a:chOff x="0" y="0"/>
          <a:chExt cx="0" cy="0"/>
        </a:xfrm>
      </p:grpSpPr>
      <p:pic>
        <p:nvPicPr>
          <p:cNvPr id="4" name="Picture 3" descr="Logo&#10;&#10;Description automatically generated">
            <a:extLst>
              <a:ext uri="{FF2B5EF4-FFF2-40B4-BE49-F238E27FC236}">
                <a16:creationId xmlns:a16="http://schemas.microsoft.com/office/drawing/2014/main" id="{0AE8C8E5-3CA2-6791-2D42-40024F4F4665}"/>
              </a:ext>
            </a:extLst>
          </p:cNvPr>
          <p:cNvPicPr>
            <a:picLocks noChangeAspect="1"/>
          </p:cNvPicPr>
          <p:nvPr userDrawn="1"/>
        </p:nvPicPr>
        <p:blipFill>
          <a:blip r:embed="rId2" cstate="print">
            <a:alphaModFix amt="70000"/>
            <a:extLst>
              <a:ext uri="{28A0092B-C50C-407E-A947-70E740481C1C}">
                <a14:useLocalDpi xmlns:a14="http://schemas.microsoft.com/office/drawing/2010/main" val="0"/>
              </a:ext>
            </a:extLst>
          </a:blip>
          <a:stretch>
            <a:fillRect/>
          </a:stretch>
        </p:blipFill>
        <p:spPr>
          <a:xfrm>
            <a:off x="11136837" y="6436312"/>
            <a:ext cx="936791" cy="496903"/>
          </a:xfrm>
          <a:prstGeom prst="rect">
            <a:avLst/>
          </a:prstGeom>
        </p:spPr>
      </p:pic>
      <p:sp>
        <p:nvSpPr>
          <p:cNvPr id="3" name="Rectangle: Top Corners One Rounded and One Snipped 2">
            <a:extLst>
              <a:ext uri="{FF2B5EF4-FFF2-40B4-BE49-F238E27FC236}">
                <a16:creationId xmlns:a16="http://schemas.microsoft.com/office/drawing/2014/main" id="{F896C574-890C-EF17-B2D6-C74CCCED2824}"/>
              </a:ext>
            </a:extLst>
          </p:cNvPr>
          <p:cNvSpPr/>
          <p:nvPr userDrawn="1"/>
        </p:nvSpPr>
        <p:spPr>
          <a:xfrm rot="10800000" flipH="1">
            <a:off x="371382" y="278537"/>
            <a:ext cx="11449237" cy="6300926"/>
          </a:xfrm>
          <a:prstGeom prst="snipRoundRect">
            <a:avLst>
              <a:gd name="adj1" fmla="val 0"/>
              <a:gd name="adj2" fmla="val 10045"/>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20092417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End slide">
    <p:bg>
      <p:bgPr>
        <a:solidFill>
          <a:schemeClr val="accent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9783771-A5F8-9EB2-670D-5DAF6DCBC788}"/>
              </a:ext>
            </a:extLst>
          </p:cNvPr>
          <p:cNvSpPr/>
          <p:nvPr userDrawn="1"/>
        </p:nvSpPr>
        <p:spPr>
          <a:xfrm>
            <a:off x="-1" y="0"/>
            <a:ext cx="1609817" cy="6858000"/>
          </a:xfrm>
          <a:prstGeom prst="rect">
            <a:avLst/>
          </a:prstGeom>
          <a:solidFill>
            <a:srgbClr val="2223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pic>
        <p:nvPicPr>
          <p:cNvPr id="12" name="Picture 11" descr="Logo&#10;&#10;Description automatically generated">
            <a:extLst>
              <a:ext uri="{FF2B5EF4-FFF2-40B4-BE49-F238E27FC236}">
                <a16:creationId xmlns:a16="http://schemas.microsoft.com/office/drawing/2014/main" id="{1848A3F1-D4A7-2472-A0BE-5492C52A97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9686" y="6141686"/>
            <a:ext cx="1350441" cy="716315"/>
          </a:xfrm>
          <a:prstGeom prst="rect">
            <a:avLst/>
          </a:prstGeom>
        </p:spPr>
      </p:pic>
      <p:pic>
        <p:nvPicPr>
          <p:cNvPr id="4" name="Picture 3" descr="A picture containing text, electronics, circuit&#10;&#10;Description automatically generated">
            <a:extLst>
              <a:ext uri="{FF2B5EF4-FFF2-40B4-BE49-F238E27FC236}">
                <a16:creationId xmlns:a16="http://schemas.microsoft.com/office/drawing/2014/main" id="{8B90A8E0-1279-10A9-D7F6-8E7EBAB3D500}"/>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5559" r="76440"/>
          <a:stretch/>
        </p:blipFill>
        <p:spPr>
          <a:xfrm>
            <a:off x="0" y="1476924"/>
            <a:ext cx="1609816" cy="2405124"/>
          </a:xfrm>
          <a:prstGeom prst="rect">
            <a:avLst/>
          </a:prstGeom>
        </p:spPr>
      </p:pic>
      <p:pic>
        <p:nvPicPr>
          <p:cNvPr id="5" name="Picture 4" descr="A picture containing text, electronics, circuit&#10;&#10;Description automatically generated">
            <a:extLst>
              <a:ext uri="{FF2B5EF4-FFF2-40B4-BE49-F238E27FC236}">
                <a16:creationId xmlns:a16="http://schemas.microsoft.com/office/drawing/2014/main" id="{52B83C5D-6872-C8A9-5090-2E457132ECEC}"/>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38780" r="43219"/>
          <a:stretch/>
        </p:blipFill>
        <p:spPr>
          <a:xfrm>
            <a:off x="-11840" y="-403212"/>
            <a:ext cx="1609816" cy="2405124"/>
          </a:xfrm>
          <a:prstGeom prst="rect">
            <a:avLst/>
          </a:prstGeom>
        </p:spPr>
      </p:pic>
      <p:pic>
        <p:nvPicPr>
          <p:cNvPr id="10" name="Picture 9" descr="A picture containing text, electronics, circuit&#10;&#10;Description automatically generated">
            <a:extLst>
              <a:ext uri="{FF2B5EF4-FFF2-40B4-BE49-F238E27FC236}">
                <a16:creationId xmlns:a16="http://schemas.microsoft.com/office/drawing/2014/main" id="{16228400-E646-AF23-362C-23777D2D3891}"/>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l="73926" t="758" r="7941" b="-758"/>
          <a:stretch/>
        </p:blipFill>
        <p:spPr>
          <a:xfrm>
            <a:off x="-11840" y="3013727"/>
            <a:ext cx="1621656" cy="2405124"/>
          </a:xfrm>
          <a:prstGeom prst="rect">
            <a:avLst/>
          </a:prstGeom>
        </p:spPr>
      </p:pic>
    </p:spTree>
    <p:extLst>
      <p:ext uri="{BB962C8B-B14F-4D97-AF65-F5344CB8AC3E}">
        <p14:creationId xmlns:p14="http://schemas.microsoft.com/office/powerpoint/2010/main" val="3054053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theme" Target="../theme/theme3.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5" name="Picture 4"/>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82243" y="5203018"/>
            <a:ext cx="2698228" cy="1907959"/>
          </a:xfrm>
          <a:prstGeom prst="rect">
            <a:avLst/>
          </a:prstGeom>
        </p:spPr>
      </p:pic>
      <p:pic>
        <p:nvPicPr>
          <p:cNvPr id="6" name="Picture 5"/>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1062741" y="5592577"/>
            <a:ext cx="947016" cy="1128843"/>
          </a:xfrm>
          <a:prstGeom prst="rect">
            <a:avLst/>
          </a:prstGeom>
        </p:spPr>
      </p:pic>
    </p:spTree>
    <p:extLst>
      <p:ext uri="{BB962C8B-B14F-4D97-AF65-F5344CB8AC3E}">
        <p14:creationId xmlns:p14="http://schemas.microsoft.com/office/powerpoint/2010/main" val="2056593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b="1" kern="1200">
          <a:solidFill>
            <a:srgbClr val="FFFF00"/>
          </a:solidFill>
          <a:latin typeface="Arial Rounded MT Bold" panose="020F070403050403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rgbClr val="FFFF00"/>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FFFF00"/>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FFFF00"/>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FFFF00"/>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FFFF00"/>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5" name="Picture 4"/>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82243" y="5203018"/>
            <a:ext cx="2698228" cy="1907959"/>
          </a:xfrm>
          <a:prstGeom prst="rect">
            <a:avLst/>
          </a:prstGeom>
        </p:spPr>
      </p:pic>
      <p:pic>
        <p:nvPicPr>
          <p:cNvPr id="6" name="Picture 5"/>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1062741" y="5592577"/>
            <a:ext cx="947016" cy="1128843"/>
          </a:xfrm>
          <a:prstGeom prst="rect">
            <a:avLst/>
          </a:prstGeom>
        </p:spPr>
      </p:pic>
    </p:spTree>
    <p:extLst>
      <p:ext uri="{BB962C8B-B14F-4D97-AF65-F5344CB8AC3E}">
        <p14:creationId xmlns:p14="http://schemas.microsoft.com/office/powerpoint/2010/main" val="31179353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b="1" kern="1200">
          <a:solidFill>
            <a:srgbClr val="FFFF00"/>
          </a:solidFill>
          <a:latin typeface="Arial Rounded MT Bold" panose="020F070403050403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rgbClr val="FFFF00"/>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FFFF00"/>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FFFF00"/>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FFFF00"/>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FFFF00"/>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071730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defRPr>
      </a:lvl2pPr>
      <a:lvl3pPr algn="ctr" rtl="0" eaLnBrk="1" fontAlgn="base" hangingPunct="1">
        <a:spcBef>
          <a:spcPct val="0"/>
        </a:spcBef>
        <a:spcAft>
          <a:spcPct val="0"/>
        </a:spcAft>
        <a:defRPr sz="4400">
          <a:solidFill>
            <a:schemeClr val="tx1"/>
          </a:solidFill>
          <a:latin typeface="Calibri" panose="020F0502020204030204" pitchFamily="34" charset="0"/>
        </a:defRPr>
      </a:lvl3pPr>
      <a:lvl4pPr algn="ctr" rtl="0" eaLnBrk="1" fontAlgn="base" hangingPunct="1">
        <a:spcBef>
          <a:spcPct val="0"/>
        </a:spcBef>
        <a:spcAft>
          <a:spcPct val="0"/>
        </a:spcAft>
        <a:defRPr sz="4400">
          <a:solidFill>
            <a:schemeClr val="tx1"/>
          </a:solidFill>
          <a:latin typeface="Calibri" panose="020F0502020204030204" pitchFamily="34" charset="0"/>
        </a:defRPr>
      </a:lvl4pPr>
      <a:lvl5pPr algn="ctr" rtl="0" eaLnBrk="1" fontAlgn="base" hangingPunct="1">
        <a:spcBef>
          <a:spcPct val="0"/>
        </a:spcBef>
        <a:spcAft>
          <a:spcPct val="0"/>
        </a:spcAft>
        <a:defRPr sz="4400">
          <a:solidFill>
            <a:schemeClr val="tx1"/>
          </a:solidFill>
          <a:latin typeface="Calibri" panose="020F0502020204030204" pitchFamily="34" charset="0"/>
        </a:defRPr>
      </a:lvl5pPr>
      <a:lvl6pPr marL="457200" algn="ctr" rtl="0" eaLnBrk="1" fontAlgn="base" hangingPunct="1">
        <a:spcBef>
          <a:spcPct val="0"/>
        </a:spcBef>
        <a:spcAft>
          <a:spcPct val="0"/>
        </a:spcAft>
        <a:defRPr sz="4400">
          <a:solidFill>
            <a:schemeClr val="tx1"/>
          </a:solidFill>
          <a:latin typeface="Calibri" panose="020F0502020204030204" pitchFamily="34" charset="0"/>
        </a:defRPr>
      </a:lvl6pPr>
      <a:lvl7pPr marL="914400" algn="ctr" rtl="0" eaLnBrk="1" fontAlgn="base" hangingPunct="1">
        <a:spcBef>
          <a:spcPct val="0"/>
        </a:spcBef>
        <a:spcAft>
          <a:spcPct val="0"/>
        </a:spcAft>
        <a:defRPr sz="4400">
          <a:solidFill>
            <a:schemeClr val="tx1"/>
          </a:solidFill>
          <a:latin typeface="Calibri" panose="020F0502020204030204" pitchFamily="34" charset="0"/>
        </a:defRPr>
      </a:lvl7pPr>
      <a:lvl8pPr marL="1371600" algn="ctr" rtl="0" eaLnBrk="1" fontAlgn="base" hangingPunct="1">
        <a:spcBef>
          <a:spcPct val="0"/>
        </a:spcBef>
        <a:spcAft>
          <a:spcPct val="0"/>
        </a:spcAft>
        <a:defRPr sz="4400">
          <a:solidFill>
            <a:schemeClr val="tx1"/>
          </a:solidFill>
          <a:latin typeface="Calibri" panose="020F0502020204030204" pitchFamily="34" charset="0"/>
        </a:defRPr>
      </a:lvl8pPr>
      <a:lvl9pPr marL="1828800" algn="ctr" rtl="0" eaLnBrk="1" fontAlgn="base" hangingPunct="1">
        <a:spcBef>
          <a:spcPct val="0"/>
        </a:spcBef>
        <a:spcAft>
          <a:spcPct val="0"/>
        </a:spcAft>
        <a:defRPr sz="4400">
          <a:solidFill>
            <a:schemeClr val="tx1"/>
          </a:solidFill>
          <a:latin typeface="Calibri" panose="020F0502020204030204"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png"/><Relationship Id="rId1" Type="http://schemas.openxmlformats.org/officeDocument/2006/relationships/slideLayout" Target="../slideLayouts/slideLayout24.xml"/><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7.png"/><Relationship Id="rId1" Type="http://schemas.openxmlformats.org/officeDocument/2006/relationships/slideLayout" Target="../slideLayouts/slideLayout24.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png"/><Relationship Id="rId1" Type="http://schemas.openxmlformats.org/officeDocument/2006/relationships/slideLayout" Target="../slideLayouts/slideLayout24.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png"/><Relationship Id="rId1" Type="http://schemas.openxmlformats.org/officeDocument/2006/relationships/slideLayout" Target="../slideLayouts/slideLayout24.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png"/><Relationship Id="rId1" Type="http://schemas.openxmlformats.org/officeDocument/2006/relationships/slideLayout" Target="../slideLayouts/slideLayout24.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png"/><Relationship Id="rId1" Type="http://schemas.openxmlformats.org/officeDocument/2006/relationships/slideLayout" Target="../slideLayouts/slideLayout24.xml"/><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412D46E-5EBF-4F59-95C5-1FEC1DF2697D}"/>
              </a:ext>
            </a:extLst>
          </p:cNvPr>
          <p:cNvSpPr>
            <a:spLocks noGrp="1"/>
          </p:cNvSpPr>
          <p:nvPr>
            <p:ph type="title"/>
          </p:nvPr>
        </p:nvSpPr>
        <p:spPr>
          <a:xfrm>
            <a:off x="209697" y="210311"/>
            <a:ext cx="8030592" cy="1325563"/>
          </a:xfrm>
        </p:spPr>
        <p:txBody>
          <a:bodyPr>
            <a:normAutofit/>
          </a:bodyPr>
          <a:lstStyle/>
          <a:p>
            <a:r>
              <a:rPr lang="en-GB" dirty="0"/>
              <a:t>Anti Vaping Week</a:t>
            </a:r>
            <a:br>
              <a:rPr lang="en-GB" dirty="0"/>
            </a:br>
            <a:r>
              <a:rPr lang="en-GB" dirty="0"/>
              <a:t>Assembly </a:t>
            </a:r>
          </a:p>
        </p:txBody>
      </p:sp>
      <p:pic>
        <p:nvPicPr>
          <p:cNvPr id="3" name="Picture 2" descr="A heart shaped object with text and arrows&#10;&#10;Description automatically generated">
            <a:extLst>
              <a:ext uri="{FF2B5EF4-FFF2-40B4-BE49-F238E27FC236}">
                <a16:creationId xmlns:a16="http://schemas.microsoft.com/office/drawing/2014/main" id="{AC8E1B7A-AA51-E81B-5B35-350170C6B0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0382" y="597795"/>
            <a:ext cx="5419814" cy="5419814"/>
          </a:xfrm>
          <a:prstGeom prst="rect">
            <a:avLst/>
          </a:prstGeom>
        </p:spPr>
      </p:pic>
      <p:sp>
        <p:nvSpPr>
          <p:cNvPr id="4" name="TextBox 3">
            <a:extLst>
              <a:ext uri="{FF2B5EF4-FFF2-40B4-BE49-F238E27FC236}">
                <a16:creationId xmlns:a16="http://schemas.microsoft.com/office/drawing/2014/main" id="{551F2DBA-DB25-02C3-5CEF-2D171032DF00}"/>
              </a:ext>
            </a:extLst>
          </p:cNvPr>
          <p:cNvSpPr txBox="1"/>
          <p:nvPr/>
        </p:nvSpPr>
        <p:spPr>
          <a:xfrm>
            <a:off x="494717" y="1951672"/>
            <a:ext cx="4676775" cy="4031873"/>
          </a:xfrm>
          <a:prstGeom prst="rect">
            <a:avLst/>
          </a:prstGeom>
          <a:solidFill>
            <a:srgbClr val="FF99FF"/>
          </a:solidFill>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GB" sz="3200" dirty="0"/>
              <a:t>The British Value we are looking in today’s assembly is: </a:t>
            </a:r>
          </a:p>
          <a:p>
            <a:endParaRPr lang="en-GB" sz="3200" dirty="0"/>
          </a:p>
          <a:p>
            <a:r>
              <a:rPr lang="en-GB" sz="3200" dirty="0"/>
              <a:t>Individual liberty </a:t>
            </a:r>
          </a:p>
          <a:p>
            <a:r>
              <a:rPr lang="en-GB" sz="3200" dirty="0"/>
              <a:t>Making the right choices linked to health and wellbeing </a:t>
            </a:r>
          </a:p>
        </p:txBody>
      </p:sp>
      <p:pic>
        <p:nvPicPr>
          <p:cNvPr id="5" name="Picture 4">
            <a:extLst>
              <a:ext uri="{FF2B5EF4-FFF2-40B4-BE49-F238E27FC236}">
                <a16:creationId xmlns:a16="http://schemas.microsoft.com/office/drawing/2014/main" id="{2EC00BDC-8E1E-937C-8B17-9B5B400BB018}"/>
              </a:ext>
            </a:extLst>
          </p:cNvPr>
          <p:cNvPicPr>
            <a:picLocks noChangeAspect="1"/>
          </p:cNvPicPr>
          <p:nvPr/>
        </p:nvPicPr>
        <p:blipFill>
          <a:blip r:embed="rId4"/>
          <a:stretch>
            <a:fillRect/>
          </a:stretch>
        </p:blipFill>
        <p:spPr>
          <a:xfrm>
            <a:off x="3327627" y="6127701"/>
            <a:ext cx="5962405" cy="554784"/>
          </a:xfrm>
          <a:prstGeom prst="rect">
            <a:avLst/>
          </a:prstGeom>
        </p:spPr>
      </p:pic>
      <p:pic>
        <p:nvPicPr>
          <p:cNvPr id="7" name="Picture 6">
            <a:extLst>
              <a:ext uri="{FF2B5EF4-FFF2-40B4-BE49-F238E27FC236}">
                <a16:creationId xmlns:a16="http://schemas.microsoft.com/office/drawing/2014/main" id="{74C988E7-030C-5F3D-BB65-9F951FCCDA91}"/>
              </a:ext>
            </a:extLst>
          </p:cNvPr>
          <p:cNvPicPr>
            <a:picLocks noChangeAspect="1"/>
          </p:cNvPicPr>
          <p:nvPr/>
        </p:nvPicPr>
        <p:blipFill>
          <a:blip r:embed="rId5"/>
          <a:stretch>
            <a:fillRect/>
          </a:stretch>
        </p:blipFill>
        <p:spPr>
          <a:xfrm rot="661970">
            <a:off x="10389472" y="4623487"/>
            <a:ext cx="1633870" cy="1920406"/>
          </a:xfrm>
          <a:prstGeom prst="rect">
            <a:avLst/>
          </a:prstGeom>
        </p:spPr>
      </p:pic>
    </p:spTree>
    <p:extLst>
      <p:ext uri="{BB962C8B-B14F-4D97-AF65-F5344CB8AC3E}">
        <p14:creationId xmlns:p14="http://schemas.microsoft.com/office/powerpoint/2010/main" val="2089197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3F3FF24-AD86-2562-4B53-23C347B2C477}"/>
              </a:ext>
            </a:extLst>
          </p:cNvPr>
          <p:cNvSpPr txBox="1"/>
          <p:nvPr/>
        </p:nvSpPr>
        <p:spPr>
          <a:xfrm>
            <a:off x="201742" y="0"/>
            <a:ext cx="985312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FFFF00"/>
                </a:solidFill>
                <a:effectLst/>
                <a:uLnTx/>
                <a:uFillTx/>
                <a:latin typeface="Calibri" panose="020F0502020204030204"/>
                <a:ea typeface="+mn-ea"/>
                <a:cs typeface="+mn-cs"/>
              </a:rPr>
              <a:t>Reminder week 2</a:t>
            </a:r>
          </a:p>
        </p:txBody>
      </p:sp>
      <p:sp>
        <p:nvSpPr>
          <p:cNvPr id="2" name="TextBox 1">
            <a:extLst>
              <a:ext uri="{FF2B5EF4-FFF2-40B4-BE49-F238E27FC236}">
                <a16:creationId xmlns:a16="http://schemas.microsoft.com/office/drawing/2014/main" id="{1CC3B759-5322-E3BF-5687-A5A359D00EAB}"/>
              </a:ext>
            </a:extLst>
          </p:cNvPr>
          <p:cNvSpPr txBox="1"/>
          <p:nvPr/>
        </p:nvSpPr>
        <p:spPr>
          <a:xfrm>
            <a:off x="355106" y="1012954"/>
            <a:ext cx="10058400" cy="42165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FF00"/>
                </a:solidFill>
                <a:effectLst/>
                <a:uLnTx/>
                <a:uFillTx/>
                <a:latin typeface="Calibri" panose="020F0502020204030204"/>
                <a:ea typeface="+mn-ea"/>
                <a:cs typeface="+mn-cs"/>
              </a:rPr>
              <a:t>Sexual harassment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FFFF0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00"/>
                </a:solidFill>
                <a:effectLst/>
                <a:uLnTx/>
                <a:uFillTx/>
                <a:latin typeface="Calibri" panose="020F0502020204030204"/>
                <a:ea typeface="+mn-ea"/>
                <a:cs typeface="+mn-cs"/>
              </a:rPr>
              <a:t>Physical acts of sexual assault.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00"/>
                </a:solidFill>
                <a:effectLst/>
                <a:uLnTx/>
                <a:uFillTx/>
                <a:latin typeface="Calibri" panose="020F0502020204030204"/>
                <a:ea typeface="+mn-ea"/>
                <a:cs typeface="+mn-cs"/>
              </a:rPr>
              <a:t>Upskirting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00"/>
                </a:solidFill>
                <a:effectLst/>
                <a:uLnTx/>
                <a:uFillTx/>
                <a:latin typeface="Calibri" panose="020F0502020204030204"/>
                <a:ea typeface="+mn-ea"/>
                <a:cs typeface="+mn-cs"/>
              </a:rPr>
              <a:t>Verbal harassment of a sexual nature, including jokes referring to sexual acts or sexual orientation.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00"/>
                </a:solidFill>
                <a:effectLst/>
                <a:uLnTx/>
                <a:uFillTx/>
                <a:latin typeface="Calibri" panose="020F0502020204030204"/>
                <a:ea typeface="+mn-ea"/>
                <a:cs typeface="+mn-cs"/>
              </a:rPr>
              <a:t>Unwanted touching or physical contact.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00"/>
                </a:solidFill>
                <a:effectLst/>
                <a:uLnTx/>
                <a:uFillTx/>
                <a:latin typeface="Calibri" panose="020F0502020204030204"/>
                <a:ea typeface="+mn-ea"/>
                <a:cs typeface="+mn-cs"/>
              </a:rPr>
              <a:t>Unwelcome sexual advances.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00"/>
                </a:solidFill>
                <a:effectLst/>
                <a:uLnTx/>
                <a:uFillTx/>
                <a:latin typeface="Calibri" panose="020F0502020204030204"/>
                <a:ea typeface="+mn-ea"/>
                <a:cs typeface="+mn-cs"/>
              </a:rPr>
              <a:t>Discussing sexual relations/stories/fantasies at work, school, or in other inappropriate places.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00"/>
                </a:solidFill>
                <a:effectLst/>
                <a:uLnTx/>
                <a:uFillTx/>
                <a:latin typeface="Calibri" panose="020F0502020204030204"/>
                <a:ea typeface="+mn-ea"/>
                <a:cs typeface="+mn-cs"/>
              </a:rPr>
              <a:t>Feeling pressured to engage with someone sexually.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FF00"/>
                </a:solidFill>
                <a:effectLst/>
                <a:uLnTx/>
                <a:uFillTx/>
                <a:latin typeface="Calibri" panose="020F0502020204030204"/>
                <a:ea typeface="+mn-ea"/>
                <a:cs typeface="+mn-cs"/>
              </a:rPr>
              <a:t>Unwanted sexually explicit photos, emails, or text messages.</a:t>
            </a:r>
            <a:endParaRPr kumimoji="0" lang="en-GB" sz="2000" b="0" i="0" u="none" strike="noStrike" kern="1200" cap="none" spc="0" normalizeH="0" baseline="0" noProof="0" dirty="0">
              <a:ln>
                <a:noFill/>
              </a:ln>
              <a:solidFill>
                <a:srgbClr val="FFFF0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FF00"/>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218DB37-8F9B-24BD-2B79-721BA22CC223}"/>
              </a:ext>
            </a:extLst>
          </p:cNvPr>
          <p:cNvPicPr>
            <a:picLocks noChangeAspect="1"/>
          </p:cNvPicPr>
          <p:nvPr/>
        </p:nvPicPr>
        <p:blipFill>
          <a:blip r:embed="rId2"/>
          <a:stretch>
            <a:fillRect/>
          </a:stretch>
        </p:blipFill>
        <p:spPr>
          <a:xfrm>
            <a:off x="3226226" y="5979912"/>
            <a:ext cx="5963482" cy="552527"/>
          </a:xfrm>
          <a:prstGeom prst="rect">
            <a:avLst/>
          </a:prstGeom>
        </p:spPr>
      </p:pic>
      <p:pic>
        <p:nvPicPr>
          <p:cNvPr id="6" name="Picture 5">
            <a:extLst>
              <a:ext uri="{FF2B5EF4-FFF2-40B4-BE49-F238E27FC236}">
                <a16:creationId xmlns:a16="http://schemas.microsoft.com/office/drawing/2014/main" id="{61520A7B-4C4C-549F-25EF-A91B6A989AD8}"/>
              </a:ext>
            </a:extLst>
          </p:cNvPr>
          <p:cNvPicPr>
            <a:picLocks noChangeAspect="1"/>
          </p:cNvPicPr>
          <p:nvPr/>
        </p:nvPicPr>
        <p:blipFill>
          <a:blip r:embed="rId3"/>
          <a:stretch>
            <a:fillRect/>
          </a:stretch>
        </p:blipFill>
        <p:spPr>
          <a:xfrm>
            <a:off x="10048356" y="122358"/>
            <a:ext cx="1788538" cy="1778712"/>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163AB388-966F-2461-B394-6276FA282E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4415" y="4439578"/>
            <a:ext cx="3492867" cy="1440808"/>
          </a:xfrm>
          <a:prstGeom prst="rect">
            <a:avLst/>
          </a:prstGeom>
        </p:spPr>
      </p:pic>
      <p:pic>
        <p:nvPicPr>
          <p:cNvPr id="10" name="Picture 9" descr="Text&#10;&#10;Description automatically generated">
            <a:extLst>
              <a:ext uri="{FF2B5EF4-FFF2-40B4-BE49-F238E27FC236}">
                <a16:creationId xmlns:a16="http://schemas.microsoft.com/office/drawing/2014/main" id="{6D1DA421-3DFF-34C3-6635-77A161E3DF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88296" y="158712"/>
            <a:ext cx="1472552" cy="2178719"/>
          </a:xfrm>
          <a:prstGeom prst="rect">
            <a:avLst/>
          </a:prstGeom>
        </p:spPr>
      </p:pic>
    </p:spTree>
    <p:extLst>
      <p:ext uri="{BB962C8B-B14F-4D97-AF65-F5344CB8AC3E}">
        <p14:creationId xmlns:p14="http://schemas.microsoft.com/office/powerpoint/2010/main" val="2541698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343F5-26A1-D61F-54A8-187B67F4DA62}"/>
              </a:ext>
            </a:extLst>
          </p:cNvPr>
          <p:cNvSpPr>
            <a:spLocks noGrp="1"/>
          </p:cNvSpPr>
          <p:nvPr>
            <p:ph type="title"/>
          </p:nvPr>
        </p:nvSpPr>
        <p:spPr/>
        <p:txBody>
          <a:bodyPr/>
          <a:lstStyle/>
          <a:p>
            <a:r>
              <a:rPr lang="en-GB" dirty="0"/>
              <a:t>You may have noticed we are talking about the dangers of vaping this week!</a:t>
            </a:r>
          </a:p>
        </p:txBody>
      </p:sp>
      <p:sp>
        <p:nvSpPr>
          <p:cNvPr id="3" name="Content Placeholder 2">
            <a:extLst>
              <a:ext uri="{FF2B5EF4-FFF2-40B4-BE49-F238E27FC236}">
                <a16:creationId xmlns:a16="http://schemas.microsoft.com/office/drawing/2014/main" id="{18ED8DA0-33C2-0705-58D5-C8719463B3E8}"/>
              </a:ext>
            </a:extLst>
          </p:cNvPr>
          <p:cNvSpPr>
            <a:spLocks noGrp="1"/>
          </p:cNvSpPr>
          <p:nvPr>
            <p:ph idx="1"/>
          </p:nvPr>
        </p:nvSpPr>
        <p:spPr>
          <a:xfrm>
            <a:off x="838200" y="1825625"/>
            <a:ext cx="4257675" cy="4351338"/>
          </a:xfrm>
        </p:spPr>
        <p:txBody>
          <a:bodyPr>
            <a:normAutofit fontScale="92500" lnSpcReduction="10000"/>
          </a:bodyPr>
          <a:lstStyle/>
          <a:p>
            <a:pPr marL="0" indent="0">
              <a:buNone/>
            </a:pPr>
            <a:r>
              <a:rPr lang="en-GB" sz="3600" dirty="0"/>
              <a:t>Why??</a:t>
            </a:r>
          </a:p>
          <a:p>
            <a:pPr marL="0" indent="0">
              <a:buNone/>
            </a:pPr>
            <a:endParaRPr lang="en-GB" dirty="0"/>
          </a:p>
          <a:p>
            <a:pPr marL="0" indent="0">
              <a:buNone/>
            </a:pPr>
            <a:r>
              <a:rPr lang="en-GB" sz="2200" dirty="0"/>
              <a:t>Because the number of young people vaping across the country is rising</a:t>
            </a:r>
          </a:p>
          <a:p>
            <a:pPr marL="0" indent="0">
              <a:buNone/>
            </a:pPr>
            <a:endParaRPr lang="en-GB" sz="2200" dirty="0"/>
          </a:p>
          <a:p>
            <a:pPr marL="0" indent="0">
              <a:buNone/>
            </a:pPr>
            <a:r>
              <a:rPr lang="en-GB" sz="2200" dirty="0"/>
              <a:t>Because we are worried about your long-term health </a:t>
            </a:r>
          </a:p>
          <a:p>
            <a:pPr marL="0" indent="0">
              <a:buNone/>
            </a:pPr>
            <a:endParaRPr lang="en-GB" sz="2200" dirty="0"/>
          </a:p>
          <a:p>
            <a:pPr marL="0" indent="0">
              <a:buNone/>
            </a:pPr>
            <a:r>
              <a:rPr lang="en-GB" sz="2200" dirty="0"/>
              <a:t>Because we want to the toilets to be free from vape smoke</a:t>
            </a:r>
          </a:p>
          <a:p>
            <a:pPr marL="0" indent="0">
              <a:buNone/>
            </a:pPr>
            <a:endParaRPr lang="en-GB" sz="2200" dirty="0"/>
          </a:p>
          <a:p>
            <a:pPr marL="0" indent="0">
              <a:buNone/>
            </a:pPr>
            <a:r>
              <a:rPr lang="en-GB" sz="2200" dirty="0"/>
              <a:t>Because we do not want you to become addicted</a:t>
            </a:r>
          </a:p>
        </p:txBody>
      </p:sp>
      <p:pic>
        <p:nvPicPr>
          <p:cNvPr id="4" name="Picture 3">
            <a:extLst>
              <a:ext uri="{FF2B5EF4-FFF2-40B4-BE49-F238E27FC236}">
                <a16:creationId xmlns:a16="http://schemas.microsoft.com/office/drawing/2014/main" id="{0A3D2914-EDFF-6CCF-C046-A3ED1015B03B}"/>
              </a:ext>
            </a:extLst>
          </p:cNvPr>
          <p:cNvPicPr>
            <a:picLocks noChangeAspect="1"/>
          </p:cNvPicPr>
          <p:nvPr/>
        </p:nvPicPr>
        <p:blipFill>
          <a:blip r:embed="rId2"/>
          <a:stretch>
            <a:fillRect/>
          </a:stretch>
        </p:blipFill>
        <p:spPr>
          <a:xfrm>
            <a:off x="5586412" y="1754190"/>
            <a:ext cx="6281248" cy="4179885"/>
          </a:xfrm>
          <a:prstGeom prst="rect">
            <a:avLst/>
          </a:prstGeom>
        </p:spPr>
      </p:pic>
    </p:spTree>
    <p:extLst>
      <p:ext uri="{BB962C8B-B14F-4D97-AF65-F5344CB8AC3E}">
        <p14:creationId xmlns:p14="http://schemas.microsoft.com/office/powerpoint/2010/main" val="21749026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B3FBFEA-EFBA-EAD4-478B-F7976F5BC16F}"/>
              </a:ext>
            </a:extLst>
          </p:cNvPr>
          <p:cNvPicPr>
            <a:picLocks noChangeAspect="1"/>
          </p:cNvPicPr>
          <p:nvPr/>
        </p:nvPicPr>
        <p:blipFill>
          <a:blip r:embed="rId2"/>
          <a:stretch>
            <a:fillRect/>
          </a:stretch>
        </p:blipFill>
        <p:spPr>
          <a:xfrm>
            <a:off x="849086" y="217901"/>
            <a:ext cx="9860440" cy="6522404"/>
          </a:xfrm>
          <a:prstGeom prst="rect">
            <a:avLst/>
          </a:prstGeom>
        </p:spPr>
      </p:pic>
      <p:pic>
        <p:nvPicPr>
          <p:cNvPr id="7" name="Picture 6" descr="A logo with a yellow sign&#10;&#10;Description automatically generated">
            <a:extLst>
              <a:ext uri="{FF2B5EF4-FFF2-40B4-BE49-F238E27FC236}">
                <a16:creationId xmlns:a16="http://schemas.microsoft.com/office/drawing/2014/main" id="{687A8B8E-6BD9-FF14-3BD2-953E66D7DC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5099" y="5018422"/>
            <a:ext cx="1377815" cy="1621677"/>
          </a:xfrm>
          <a:prstGeom prst="rect">
            <a:avLst/>
          </a:prstGeom>
        </p:spPr>
      </p:pic>
    </p:spTree>
    <p:extLst>
      <p:ext uri="{BB962C8B-B14F-4D97-AF65-F5344CB8AC3E}">
        <p14:creationId xmlns:p14="http://schemas.microsoft.com/office/powerpoint/2010/main" val="743183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481369B-B62A-EF7B-9349-48D9A304CADC}"/>
              </a:ext>
            </a:extLst>
          </p:cNvPr>
          <p:cNvSpPr/>
          <p:nvPr/>
        </p:nvSpPr>
        <p:spPr>
          <a:xfrm>
            <a:off x="1364203" y="458709"/>
            <a:ext cx="9516862" cy="886120"/>
          </a:xfrm>
          <a:custGeom>
            <a:avLst/>
            <a:gdLst>
              <a:gd name="connsiteX0" fmla="*/ 0 w 9516862"/>
              <a:gd name="connsiteY0" fmla="*/ 147690 h 886120"/>
              <a:gd name="connsiteX1" fmla="*/ 147690 w 9516862"/>
              <a:gd name="connsiteY1" fmla="*/ 0 h 886120"/>
              <a:gd name="connsiteX2" fmla="*/ 908462 w 9516862"/>
              <a:gd name="connsiteY2" fmla="*/ 0 h 886120"/>
              <a:gd name="connsiteX3" fmla="*/ 1208160 w 9516862"/>
              <a:gd name="connsiteY3" fmla="*/ 0 h 886120"/>
              <a:gd name="connsiteX4" fmla="*/ 1692288 w 9516862"/>
              <a:gd name="connsiteY4" fmla="*/ 0 h 886120"/>
              <a:gd name="connsiteX5" fmla="*/ 2360846 w 9516862"/>
              <a:gd name="connsiteY5" fmla="*/ 0 h 886120"/>
              <a:gd name="connsiteX6" fmla="*/ 2752759 w 9516862"/>
              <a:gd name="connsiteY6" fmla="*/ 0 h 886120"/>
              <a:gd name="connsiteX7" fmla="*/ 3329101 w 9516862"/>
              <a:gd name="connsiteY7" fmla="*/ 0 h 886120"/>
              <a:gd name="connsiteX8" fmla="*/ 4089874 w 9516862"/>
              <a:gd name="connsiteY8" fmla="*/ 0 h 886120"/>
              <a:gd name="connsiteX9" fmla="*/ 4666216 w 9516862"/>
              <a:gd name="connsiteY9" fmla="*/ 0 h 886120"/>
              <a:gd name="connsiteX10" fmla="*/ 4965914 w 9516862"/>
              <a:gd name="connsiteY10" fmla="*/ 0 h 886120"/>
              <a:gd name="connsiteX11" fmla="*/ 5634472 w 9516862"/>
              <a:gd name="connsiteY11" fmla="*/ 0 h 886120"/>
              <a:gd name="connsiteX12" fmla="*/ 5934170 w 9516862"/>
              <a:gd name="connsiteY12" fmla="*/ 0 h 886120"/>
              <a:gd name="connsiteX13" fmla="*/ 6233868 w 9516862"/>
              <a:gd name="connsiteY13" fmla="*/ 0 h 886120"/>
              <a:gd name="connsiteX14" fmla="*/ 6994640 w 9516862"/>
              <a:gd name="connsiteY14" fmla="*/ 0 h 886120"/>
              <a:gd name="connsiteX15" fmla="*/ 7386553 w 9516862"/>
              <a:gd name="connsiteY15" fmla="*/ 0 h 886120"/>
              <a:gd name="connsiteX16" fmla="*/ 7686252 w 9516862"/>
              <a:gd name="connsiteY16" fmla="*/ 0 h 886120"/>
              <a:gd name="connsiteX17" fmla="*/ 8170379 w 9516862"/>
              <a:gd name="connsiteY17" fmla="*/ 0 h 886120"/>
              <a:gd name="connsiteX18" fmla="*/ 8746722 w 9516862"/>
              <a:gd name="connsiteY18" fmla="*/ 0 h 886120"/>
              <a:gd name="connsiteX19" fmla="*/ 9369172 w 9516862"/>
              <a:gd name="connsiteY19" fmla="*/ 0 h 886120"/>
              <a:gd name="connsiteX20" fmla="*/ 9516862 w 9516862"/>
              <a:gd name="connsiteY20" fmla="*/ 147690 h 886120"/>
              <a:gd name="connsiteX21" fmla="*/ 9516862 w 9516862"/>
              <a:gd name="connsiteY21" fmla="*/ 738430 h 886120"/>
              <a:gd name="connsiteX22" fmla="*/ 9369172 w 9516862"/>
              <a:gd name="connsiteY22" fmla="*/ 886120 h 886120"/>
              <a:gd name="connsiteX23" fmla="*/ 9069474 w 9516862"/>
              <a:gd name="connsiteY23" fmla="*/ 886120 h 886120"/>
              <a:gd name="connsiteX24" fmla="*/ 8308702 w 9516862"/>
              <a:gd name="connsiteY24" fmla="*/ 886120 h 886120"/>
              <a:gd name="connsiteX25" fmla="*/ 7732359 w 9516862"/>
              <a:gd name="connsiteY25" fmla="*/ 886120 h 886120"/>
              <a:gd name="connsiteX26" fmla="*/ 6971587 w 9516862"/>
              <a:gd name="connsiteY26" fmla="*/ 886120 h 886120"/>
              <a:gd name="connsiteX27" fmla="*/ 6579674 w 9516862"/>
              <a:gd name="connsiteY27" fmla="*/ 886120 h 886120"/>
              <a:gd name="connsiteX28" fmla="*/ 5818901 w 9516862"/>
              <a:gd name="connsiteY28" fmla="*/ 886120 h 886120"/>
              <a:gd name="connsiteX29" fmla="*/ 5426988 w 9516862"/>
              <a:gd name="connsiteY29" fmla="*/ 886120 h 886120"/>
              <a:gd name="connsiteX30" fmla="*/ 4942861 w 9516862"/>
              <a:gd name="connsiteY30" fmla="*/ 886120 h 886120"/>
              <a:gd name="connsiteX31" fmla="*/ 4643162 w 9516862"/>
              <a:gd name="connsiteY31" fmla="*/ 886120 h 886120"/>
              <a:gd name="connsiteX32" fmla="*/ 4251249 w 9516862"/>
              <a:gd name="connsiteY32" fmla="*/ 886120 h 886120"/>
              <a:gd name="connsiteX33" fmla="*/ 3582692 w 9516862"/>
              <a:gd name="connsiteY33" fmla="*/ 886120 h 886120"/>
              <a:gd name="connsiteX34" fmla="*/ 2821920 w 9516862"/>
              <a:gd name="connsiteY34" fmla="*/ 886120 h 886120"/>
              <a:gd name="connsiteX35" fmla="*/ 2430007 w 9516862"/>
              <a:gd name="connsiteY35" fmla="*/ 886120 h 886120"/>
              <a:gd name="connsiteX36" fmla="*/ 1853664 w 9516862"/>
              <a:gd name="connsiteY36" fmla="*/ 886120 h 886120"/>
              <a:gd name="connsiteX37" fmla="*/ 1553966 w 9516862"/>
              <a:gd name="connsiteY37" fmla="*/ 886120 h 886120"/>
              <a:gd name="connsiteX38" fmla="*/ 793194 w 9516862"/>
              <a:gd name="connsiteY38" fmla="*/ 886120 h 886120"/>
              <a:gd name="connsiteX39" fmla="*/ 147690 w 9516862"/>
              <a:gd name="connsiteY39" fmla="*/ 886120 h 886120"/>
              <a:gd name="connsiteX40" fmla="*/ 0 w 9516862"/>
              <a:gd name="connsiteY40" fmla="*/ 738430 h 886120"/>
              <a:gd name="connsiteX41" fmla="*/ 0 w 9516862"/>
              <a:gd name="connsiteY41" fmla="*/ 147690 h 886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516862" h="886120" fill="none" extrusionOk="0">
                <a:moveTo>
                  <a:pt x="0" y="147690"/>
                </a:moveTo>
                <a:cubicBezTo>
                  <a:pt x="-2840" y="68435"/>
                  <a:pt x="70628" y="1866"/>
                  <a:pt x="147690" y="0"/>
                </a:cubicBezTo>
                <a:cubicBezTo>
                  <a:pt x="405965" y="-27423"/>
                  <a:pt x="722807" y="76366"/>
                  <a:pt x="908462" y="0"/>
                </a:cubicBezTo>
                <a:cubicBezTo>
                  <a:pt x="1094117" y="-76366"/>
                  <a:pt x="1082118" y="1090"/>
                  <a:pt x="1208160" y="0"/>
                </a:cubicBezTo>
                <a:cubicBezTo>
                  <a:pt x="1334202" y="-1090"/>
                  <a:pt x="1480776" y="38963"/>
                  <a:pt x="1692288" y="0"/>
                </a:cubicBezTo>
                <a:cubicBezTo>
                  <a:pt x="1903800" y="-38963"/>
                  <a:pt x="2188352" y="23052"/>
                  <a:pt x="2360846" y="0"/>
                </a:cubicBezTo>
                <a:cubicBezTo>
                  <a:pt x="2533340" y="-23052"/>
                  <a:pt x="2641666" y="31066"/>
                  <a:pt x="2752759" y="0"/>
                </a:cubicBezTo>
                <a:cubicBezTo>
                  <a:pt x="2863852" y="-31066"/>
                  <a:pt x="3211147" y="24206"/>
                  <a:pt x="3329101" y="0"/>
                </a:cubicBezTo>
                <a:cubicBezTo>
                  <a:pt x="3447055" y="-24206"/>
                  <a:pt x="3909526" y="32837"/>
                  <a:pt x="4089874" y="0"/>
                </a:cubicBezTo>
                <a:cubicBezTo>
                  <a:pt x="4270222" y="-32837"/>
                  <a:pt x="4466160" y="24209"/>
                  <a:pt x="4666216" y="0"/>
                </a:cubicBezTo>
                <a:cubicBezTo>
                  <a:pt x="4866272" y="-24209"/>
                  <a:pt x="4894808" y="28813"/>
                  <a:pt x="4965914" y="0"/>
                </a:cubicBezTo>
                <a:cubicBezTo>
                  <a:pt x="5037020" y="-28813"/>
                  <a:pt x="5419633" y="10710"/>
                  <a:pt x="5634472" y="0"/>
                </a:cubicBezTo>
                <a:cubicBezTo>
                  <a:pt x="5849311" y="-10710"/>
                  <a:pt x="5786527" y="10784"/>
                  <a:pt x="5934170" y="0"/>
                </a:cubicBezTo>
                <a:cubicBezTo>
                  <a:pt x="6081813" y="-10784"/>
                  <a:pt x="6095133" y="3989"/>
                  <a:pt x="6233868" y="0"/>
                </a:cubicBezTo>
                <a:cubicBezTo>
                  <a:pt x="6372603" y="-3989"/>
                  <a:pt x="6733062" y="14039"/>
                  <a:pt x="6994640" y="0"/>
                </a:cubicBezTo>
                <a:cubicBezTo>
                  <a:pt x="7256218" y="-14039"/>
                  <a:pt x="7252383" y="5552"/>
                  <a:pt x="7386553" y="0"/>
                </a:cubicBezTo>
                <a:cubicBezTo>
                  <a:pt x="7520723" y="-5552"/>
                  <a:pt x="7606544" y="2589"/>
                  <a:pt x="7686252" y="0"/>
                </a:cubicBezTo>
                <a:cubicBezTo>
                  <a:pt x="7765960" y="-2589"/>
                  <a:pt x="7968978" y="38273"/>
                  <a:pt x="8170379" y="0"/>
                </a:cubicBezTo>
                <a:cubicBezTo>
                  <a:pt x="8371780" y="-38273"/>
                  <a:pt x="8535562" y="41728"/>
                  <a:pt x="8746722" y="0"/>
                </a:cubicBezTo>
                <a:cubicBezTo>
                  <a:pt x="8957882" y="-41728"/>
                  <a:pt x="9244344" y="50933"/>
                  <a:pt x="9369172" y="0"/>
                </a:cubicBezTo>
                <a:cubicBezTo>
                  <a:pt x="9439911" y="14401"/>
                  <a:pt x="9524016" y="56833"/>
                  <a:pt x="9516862" y="147690"/>
                </a:cubicBezTo>
                <a:cubicBezTo>
                  <a:pt x="9541616" y="356250"/>
                  <a:pt x="9509896" y="567624"/>
                  <a:pt x="9516862" y="738430"/>
                </a:cubicBezTo>
                <a:cubicBezTo>
                  <a:pt x="9519994" y="817062"/>
                  <a:pt x="9471173" y="894534"/>
                  <a:pt x="9369172" y="886120"/>
                </a:cubicBezTo>
                <a:cubicBezTo>
                  <a:pt x="9265917" y="898184"/>
                  <a:pt x="9203783" y="879054"/>
                  <a:pt x="9069474" y="886120"/>
                </a:cubicBezTo>
                <a:cubicBezTo>
                  <a:pt x="8935165" y="893186"/>
                  <a:pt x="8583456" y="814635"/>
                  <a:pt x="8308702" y="886120"/>
                </a:cubicBezTo>
                <a:cubicBezTo>
                  <a:pt x="8033948" y="957605"/>
                  <a:pt x="7912377" y="856446"/>
                  <a:pt x="7732359" y="886120"/>
                </a:cubicBezTo>
                <a:cubicBezTo>
                  <a:pt x="7552341" y="915794"/>
                  <a:pt x="7200042" y="872493"/>
                  <a:pt x="6971587" y="886120"/>
                </a:cubicBezTo>
                <a:cubicBezTo>
                  <a:pt x="6743132" y="899747"/>
                  <a:pt x="6728604" y="865588"/>
                  <a:pt x="6579674" y="886120"/>
                </a:cubicBezTo>
                <a:cubicBezTo>
                  <a:pt x="6430744" y="906652"/>
                  <a:pt x="6080958" y="879763"/>
                  <a:pt x="5818901" y="886120"/>
                </a:cubicBezTo>
                <a:cubicBezTo>
                  <a:pt x="5556844" y="892477"/>
                  <a:pt x="5583180" y="866623"/>
                  <a:pt x="5426988" y="886120"/>
                </a:cubicBezTo>
                <a:cubicBezTo>
                  <a:pt x="5270796" y="905617"/>
                  <a:pt x="5152721" y="864361"/>
                  <a:pt x="4942861" y="886120"/>
                </a:cubicBezTo>
                <a:cubicBezTo>
                  <a:pt x="4733001" y="907879"/>
                  <a:pt x="4718354" y="850395"/>
                  <a:pt x="4643162" y="886120"/>
                </a:cubicBezTo>
                <a:cubicBezTo>
                  <a:pt x="4567970" y="921845"/>
                  <a:pt x="4428967" y="883434"/>
                  <a:pt x="4251249" y="886120"/>
                </a:cubicBezTo>
                <a:cubicBezTo>
                  <a:pt x="4073531" y="888806"/>
                  <a:pt x="3751455" y="810649"/>
                  <a:pt x="3582692" y="886120"/>
                </a:cubicBezTo>
                <a:cubicBezTo>
                  <a:pt x="3413929" y="961591"/>
                  <a:pt x="3073666" y="798163"/>
                  <a:pt x="2821920" y="886120"/>
                </a:cubicBezTo>
                <a:cubicBezTo>
                  <a:pt x="2570174" y="974077"/>
                  <a:pt x="2555854" y="858386"/>
                  <a:pt x="2430007" y="886120"/>
                </a:cubicBezTo>
                <a:cubicBezTo>
                  <a:pt x="2304160" y="913854"/>
                  <a:pt x="1970688" y="881866"/>
                  <a:pt x="1853664" y="886120"/>
                </a:cubicBezTo>
                <a:cubicBezTo>
                  <a:pt x="1736640" y="890374"/>
                  <a:pt x="1623497" y="882492"/>
                  <a:pt x="1553966" y="886120"/>
                </a:cubicBezTo>
                <a:cubicBezTo>
                  <a:pt x="1484435" y="889748"/>
                  <a:pt x="1038270" y="867895"/>
                  <a:pt x="793194" y="886120"/>
                </a:cubicBezTo>
                <a:cubicBezTo>
                  <a:pt x="548118" y="904345"/>
                  <a:pt x="384591" y="817372"/>
                  <a:pt x="147690" y="886120"/>
                </a:cubicBezTo>
                <a:cubicBezTo>
                  <a:pt x="78092" y="896367"/>
                  <a:pt x="-1768" y="820880"/>
                  <a:pt x="0" y="738430"/>
                </a:cubicBezTo>
                <a:cubicBezTo>
                  <a:pt x="-24367" y="604004"/>
                  <a:pt x="11682" y="424545"/>
                  <a:pt x="0" y="147690"/>
                </a:cubicBezTo>
                <a:close/>
              </a:path>
              <a:path w="9516862" h="886120" stroke="0" extrusionOk="0">
                <a:moveTo>
                  <a:pt x="0" y="147690"/>
                </a:moveTo>
                <a:cubicBezTo>
                  <a:pt x="4141" y="52003"/>
                  <a:pt x="85227" y="-13754"/>
                  <a:pt x="147690" y="0"/>
                </a:cubicBezTo>
                <a:cubicBezTo>
                  <a:pt x="346303" y="-9959"/>
                  <a:pt x="425675" y="11701"/>
                  <a:pt x="631818" y="0"/>
                </a:cubicBezTo>
                <a:cubicBezTo>
                  <a:pt x="837961" y="-11701"/>
                  <a:pt x="969216" y="22617"/>
                  <a:pt x="1115946" y="0"/>
                </a:cubicBezTo>
                <a:cubicBezTo>
                  <a:pt x="1262676" y="-22617"/>
                  <a:pt x="1616212" y="50429"/>
                  <a:pt x="1876718" y="0"/>
                </a:cubicBezTo>
                <a:cubicBezTo>
                  <a:pt x="2137224" y="-50429"/>
                  <a:pt x="2438449" y="30190"/>
                  <a:pt x="2637490" y="0"/>
                </a:cubicBezTo>
                <a:cubicBezTo>
                  <a:pt x="2836531" y="-30190"/>
                  <a:pt x="3107104" y="47445"/>
                  <a:pt x="3306048" y="0"/>
                </a:cubicBezTo>
                <a:cubicBezTo>
                  <a:pt x="3504992" y="-47445"/>
                  <a:pt x="3613528" y="28668"/>
                  <a:pt x="3882390" y="0"/>
                </a:cubicBezTo>
                <a:cubicBezTo>
                  <a:pt x="4151252" y="-28668"/>
                  <a:pt x="4032951" y="8133"/>
                  <a:pt x="4182088" y="0"/>
                </a:cubicBezTo>
                <a:cubicBezTo>
                  <a:pt x="4331225" y="-8133"/>
                  <a:pt x="4550280" y="54930"/>
                  <a:pt x="4758431" y="0"/>
                </a:cubicBezTo>
                <a:cubicBezTo>
                  <a:pt x="4966582" y="-54930"/>
                  <a:pt x="5156942" y="71106"/>
                  <a:pt x="5519203" y="0"/>
                </a:cubicBezTo>
                <a:cubicBezTo>
                  <a:pt x="5881464" y="-71106"/>
                  <a:pt x="5915762" y="10519"/>
                  <a:pt x="6095546" y="0"/>
                </a:cubicBezTo>
                <a:cubicBezTo>
                  <a:pt x="6275330" y="-10519"/>
                  <a:pt x="6424070" y="55976"/>
                  <a:pt x="6579674" y="0"/>
                </a:cubicBezTo>
                <a:cubicBezTo>
                  <a:pt x="6735278" y="-55976"/>
                  <a:pt x="7132750" y="76477"/>
                  <a:pt x="7340446" y="0"/>
                </a:cubicBezTo>
                <a:cubicBezTo>
                  <a:pt x="7548142" y="-76477"/>
                  <a:pt x="7542573" y="12516"/>
                  <a:pt x="7640144" y="0"/>
                </a:cubicBezTo>
                <a:cubicBezTo>
                  <a:pt x="7737715" y="-12516"/>
                  <a:pt x="8143120" y="70121"/>
                  <a:pt x="8308702" y="0"/>
                </a:cubicBezTo>
                <a:cubicBezTo>
                  <a:pt x="8474284" y="-70121"/>
                  <a:pt x="8526222" y="28773"/>
                  <a:pt x="8608400" y="0"/>
                </a:cubicBezTo>
                <a:cubicBezTo>
                  <a:pt x="8690578" y="-28773"/>
                  <a:pt x="9050699" y="44850"/>
                  <a:pt x="9369172" y="0"/>
                </a:cubicBezTo>
                <a:cubicBezTo>
                  <a:pt x="9437460" y="2479"/>
                  <a:pt x="9508799" y="77104"/>
                  <a:pt x="9516862" y="147690"/>
                </a:cubicBezTo>
                <a:cubicBezTo>
                  <a:pt x="9538307" y="309173"/>
                  <a:pt x="9498807" y="460966"/>
                  <a:pt x="9516862" y="738430"/>
                </a:cubicBezTo>
                <a:cubicBezTo>
                  <a:pt x="9528966" y="813357"/>
                  <a:pt x="9449276" y="887088"/>
                  <a:pt x="9369172" y="886120"/>
                </a:cubicBezTo>
                <a:cubicBezTo>
                  <a:pt x="9112587" y="935049"/>
                  <a:pt x="9032963" y="863989"/>
                  <a:pt x="8792829" y="886120"/>
                </a:cubicBezTo>
                <a:cubicBezTo>
                  <a:pt x="8552695" y="908251"/>
                  <a:pt x="8477623" y="857514"/>
                  <a:pt x="8216487" y="886120"/>
                </a:cubicBezTo>
                <a:cubicBezTo>
                  <a:pt x="7955351" y="914726"/>
                  <a:pt x="8028309" y="870783"/>
                  <a:pt x="7916789" y="886120"/>
                </a:cubicBezTo>
                <a:cubicBezTo>
                  <a:pt x="7805269" y="901457"/>
                  <a:pt x="7321142" y="816250"/>
                  <a:pt x="7156016" y="886120"/>
                </a:cubicBezTo>
                <a:cubicBezTo>
                  <a:pt x="6990890" y="955990"/>
                  <a:pt x="6762450" y="875751"/>
                  <a:pt x="6487459" y="886120"/>
                </a:cubicBezTo>
                <a:cubicBezTo>
                  <a:pt x="6212468" y="896489"/>
                  <a:pt x="6254173" y="862178"/>
                  <a:pt x="6095546" y="886120"/>
                </a:cubicBezTo>
                <a:cubicBezTo>
                  <a:pt x="5936919" y="910062"/>
                  <a:pt x="5737014" y="852653"/>
                  <a:pt x="5519203" y="886120"/>
                </a:cubicBezTo>
                <a:cubicBezTo>
                  <a:pt x="5301392" y="919587"/>
                  <a:pt x="5307350" y="878015"/>
                  <a:pt x="5127290" y="886120"/>
                </a:cubicBezTo>
                <a:cubicBezTo>
                  <a:pt x="4947230" y="894225"/>
                  <a:pt x="4730519" y="817363"/>
                  <a:pt x="4458733" y="886120"/>
                </a:cubicBezTo>
                <a:cubicBezTo>
                  <a:pt x="4186947" y="954877"/>
                  <a:pt x="4145140" y="843084"/>
                  <a:pt x="3882390" y="886120"/>
                </a:cubicBezTo>
                <a:cubicBezTo>
                  <a:pt x="3619640" y="929156"/>
                  <a:pt x="3579765" y="882131"/>
                  <a:pt x="3306048" y="886120"/>
                </a:cubicBezTo>
                <a:cubicBezTo>
                  <a:pt x="3032331" y="890109"/>
                  <a:pt x="3067196" y="861934"/>
                  <a:pt x="2914135" y="886120"/>
                </a:cubicBezTo>
                <a:cubicBezTo>
                  <a:pt x="2761074" y="910306"/>
                  <a:pt x="2646929" y="873381"/>
                  <a:pt x="2430007" y="886120"/>
                </a:cubicBezTo>
                <a:cubicBezTo>
                  <a:pt x="2213085" y="898859"/>
                  <a:pt x="2080369" y="885962"/>
                  <a:pt x="1761449" y="886120"/>
                </a:cubicBezTo>
                <a:cubicBezTo>
                  <a:pt x="1442529" y="886278"/>
                  <a:pt x="1333472" y="813409"/>
                  <a:pt x="1092892" y="886120"/>
                </a:cubicBezTo>
                <a:cubicBezTo>
                  <a:pt x="852312" y="958831"/>
                  <a:pt x="364449" y="853389"/>
                  <a:pt x="147690" y="886120"/>
                </a:cubicBezTo>
                <a:cubicBezTo>
                  <a:pt x="66381" y="892077"/>
                  <a:pt x="5302" y="814258"/>
                  <a:pt x="0" y="738430"/>
                </a:cubicBezTo>
                <a:cubicBezTo>
                  <a:pt x="-28280" y="606552"/>
                  <a:pt x="8373" y="285810"/>
                  <a:pt x="0" y="147690"/>
                </a:cubicBezTo>
                <a:close/>
              </a:path>
            </a:pathLst>
          </a:custGeom>
          <a:solidFill>
            <a:srgbClr val="E0DEDC"/>
          </a:solidFill>
          <a:ln w="38100">
            <a:solidFill>
              <a:srgbClr val="8E8E8E"/>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n-GB" sz="3600" b="1" dirty="0">
                <a:solidFill>
                  <a:prstClr val="black">
                    <a:lumMod val="75000"/>
                    <a:lumOff val="25000"/>
                  </a:prstClr>
                </a:solidFill>
                <a:latin typeface="Roboto"/>
              </a:rPr>
              <a:t>Why Are E-cigarettes So Popular?</a:t>
            </a:r>
          </a:p>
        </p:txBody>
      </p:sp>
      <p:sp>
        <p:nvSpPr>
          <p:cNvPr id="3" name="Rectangle: Rounded Corners 2">
            <a:extLst>
              <a:ext uri="{FF2B5EF4-FFF2-40B4-BE49-F238E27FC236}">
                <a16:creationId xmlns:a16="http://schemas.microsoft.com/office/drawing/2014/main" id="{C6769BA8-0EE9-CAD1-5CC6-1082420B2B0D}"/>
              </a:ext>
            </a:extLst>
          </p:cNvPr>
          <p:cNvSpPr/>
          <p:nvPr/>
        </p:nvSpPr>
        <p:spPr>
          <a:xfrm>
            <a:off x="2121140" y="1503498"/>
            <a:ext cx="7949718" cy="1872234"/>
          </a:xfrm>
          <a:custGeom>
            <a:avLst/>
            <a:gdLst>
              <a:gd name="connsiteX0" fmla="*/ 0 w 7949718"/>
              <a:gd name="connsiteY0" fmla="*/ 312045 h 1872234"/>
              <a:gd name="connsiteX1" fmla="*/ 312045 w 7949718"/>
              <a:gd name="connsiteY1" fmla="*/ 0 h 1872234"/>
              <a:gd name="connsiteX2" fmla="*/ 948811 w 7949718"/>
              <a:gd name="connsiteY2" fmla="*/ 0 h 1872234"/>
              <a:gd name="connsiteX3" fmla="*/ 1512321 w 7949718"/>
              <a:gd name="connsiteY3" fmla="*/ 0 h 1872234"/>
              <a:gd name="connsiteX4" fmla="*/ 2149087 w 7949718"/>
              <a:gd name="connsiteY4" fmla="*/ 0 h 1872234"/>
              <a:gd name="connsiteX5" fmla="*/ 2712597 w 7949718"/>
              <a:gd name="connsiteY5" fmla="*/ 0 h 1872234"/>
              <a:gd name="connsiteX6" fmla="*/ 3056338 w 7949718"/>
              <a:gd name="connsiteY6" fmla="*/ 0 h 1872234"/>
              <a:gd name="connsiteX7" fmla="*/ 3546592 w 7949718"/>
              <a:gd name="connsiteY7" fmla="*/ 0 h 1872234"/>
              <a:gd name="connsiteX8" fmla="*/ 4183358 w 7949718"/>
              <a:gd name="connsiteY8" fmla="*/ 0 h 1872234"/>
              <a:gd name="connsiteX9" fmla="*/ 4600355 w 7949718"/>
              <a:gd name="connsiteY9" fmla="*/ 0 h 1872234"/>
              <a:gd name="connsiteX10" fmla="*/ 5163865 w 7949718"/>
              <a:gd name="connsiteY10" fmla="*/ 0 h 1872234"/>
              <a:gd name="connsiteX11" fmla="*/ 5873887 w 7949718"/>
              <a:gd name="connsiteY11" fmla="*/ 0 h 1872234"/>
              <a:gd name="connsiteX12" fmla="*/ 6437397 w 7949718"/>
              <a:gd name="connsiteY12" fmla="*/ 0 h 1872234"/>
              <a:gd name="connsiteX13" fmla="*/ 6781138 w 7949718"/>
              <a:gd name="connsiteY13" fmla="*/ 0 h 1872234"/>
              <a:gd name="connsiteX14" fmla="*/ 7637673 w 7949718"/>
              <a:gd name="connsiteY14" fmla="*/ 0 h 1872234"/>
              <a:gd name="connsiteX15" fmla="*/ 7949718 w 7949718"/>
              <a:gd name="connsiteY15" fmla="*/ 312045 h 1872234"/>
              <a:gd name="connsiteX16" fmla="*/ 7949718 w 7949718"/>
              <a:gd name="connsiteY16" fmla="*/ 728093 h 1872234"/>
              <a:gd name="connsiteX17" fmla="*/ 7949718 w 7949718"/>
              <a:gd name="connsiteY17" fmla="*/ 1119178 h 1872234"/>
              <a:gd name="connsiteX18" fmla="*/ 7949718 w 7949718"/>
              <a:gd name="connsiteY18" fmla="*/ 1560189 h 1872234"/>
              <a:gd name="connsiteX19" fmla="*/ 7637673 w 7949718"/>
              <a:gd name="connsiteY19" fmla="*/ 1872234 h 1872234"/>
              <a:gd name="connsiteX20" fmla="*/ 7147419 w 7949718"/>
              <a:gd name="connsiteY20" fmla="*/ 1872234 h 1872234"/>
              <a:gd name="connsiteX21" fmla="*/ 6437397 w 7949718"/>
              <a:gd name="connsiteY21" fmla="*/ 1872234 h 1872234"/>
              <a:gd name="connsiteX22" fmla="*/ 5800631 w 7949718"/>
              <a:gd name="connsiteY22" fmla="*/ 1872234 h 1872234"/>
              <a:gd name="connsiteX23" fmla="*/ 5456890 w 7949718"/>
              <a:gd name="connsiteY23" fmla="*/ 1872234 h 1872234"/>
              <a:gd name="connsiteX24" fmla="*/ 5039893 w 7949718"/>
              <a:gd name="connsiteY24" fmla="*/ 1872234 h 1872234"/>
              <a:gd name="connsiteX25" fmla="*/ 4329870 w 7949718"/>
              <a:gd name="connsiteY25" fmla="*/ 1872234 h 1872234"/>
              <a:gd name="connsiteX26" fmla="*/ 3766360 w 7949718"/>
              <a:gd name="connsiteY26" fmla="*/ 1872234 h 1872234"/>
              <a:gd name="connsiteX27" fmla="*/ 3056338 w 7949718"/>
              <a:gd name="connsiteY27" fmla="*/ 1872234 h 1872234"/>
              <a:gd name="connsiteX28" fmla="*/ 2492828 w 7949718"/>
              <a:gd name="connsiteY28" fmla="*/ 1872234 h 1872234"/>
              <a:gd name="connsiteX29" fmla="*/ 1782806 w 7949718"/>
              <a:gd name="connsiteY29" fmla="*/ 1872234 h 1872234"/>
              <a:gd name="connsiteX30" fmla="*/ 1365808 w 7949718"/>
              <a:gd name="connsiteY30" fmla="*/ 1872234 h 1872234"/>
              <a:gd name="connsiteX31" fmla="*/ 312045 w 7949718"/>
              <a:gd name="connsiteY31" fmla="*/ 1872234 h 1872234"/>
              <a:gd name="connsiteX32" fmla="*/ 0 w 7949718"/>
              <a:gd name="connsiteY32" fmla="*/ 1560189 h 1872234"/>
              <a:gd name="connsiteX33" fmla="*/ 0 w 7949718"/>
              <a:gd name="connsiteY33" fmla="*/ 1144141 h 1872234"/>
              <a:gd name="connsiteX34" fmla="*/ 0 w 7949718"/>
              <a:gd name="connsiteY34" fmla="*/ 753056 h 1872234"/>
              <a:gd name="connsiteX35" fmla="*/ 0 w 7949718"/>
              <a:gd name="connsiteY35" fmla="*/ 312045 h 1872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7949718" h="1872234" fill="none" extrusionOk="0">
                <a:moveTo>
                  <a:pt x="0" y="312045"/>
                </a:moveTo>
                <a:cubicBezTo>
                  <a:pt x="1878" y="183013"/>
                  <a:pt x="170927" y="-33797"/>
                  <a:pt x="312045" y="0"/>
                </a:cubicBezTo>
                <a:cubicBezTo>
                  <a:pt x="618742" y="-59044"/>
                  <a:pt x="717027" y="74252"/>
                  <a:pt x="948811" y="0"/>
                </a:cubicBezTo>
                <a:cubicBezTo>
                  <a:pt x="1180595" y="-74252"/>
                  <a:pt x="1322645" y="25154"/>
                  <a:pt x="1512321" y="0"/>
                </a:cubicBezTo>
                <a:cubicBezTo>
                  <a:pt x="1701997" y="-25154"/>
                  <a:pt x="1901199" y="42233"/>
                  <a:pt x="2149087" y="0"/>
                </a:cubicBezTo>
                <a:cubicBezTo>
                  <a:pt x="2396975" y="-42233"/>
                  <a:pt x="2577178" y="33281"/>
                  <a:pt x="2712597" y="0"/>
                </a:cubicBezTo>
                <a:cubicBezTo>
                  <a:pt x="2848016" y="-33281"/>
                  <a:pt x="2953099" y="32454"/>
                  <a:pt x="3056338" y="0"/>
                </a:cubicBezTo>
                <a:cubicBezTo>
                  <a:pt x="3159577" y="-32454"/>
                  <a:pt x="3401931" y="36424"/>
                  <a:pt x="3546592" y="0"/>
                </a:cubicBezTo>
                <a:cubicBezTo>
                  <a:pt x="3691253" y="-36424"/>
                  <a:pt x="3997448" y="31977"/>
                  <a:pt x="4183358" y="0"/>
                </a:cubicBezTo>
                <a:cubicBezTo>
                  <a:pt x="4369268" y="-31977"/>
                  <a:pt x="4493076" y="29984"/>
                  <a:pt x="4600355" y="0"/>
                </a:cubicBezTo>
                <a:cubicBezTo>
                  <a:pt x="4707634" y="-29984"/>
                  <a:pt x="5037365" y="65428"/>
                  <a:pt x="5163865" y="0"/>
                </a:cubicBezTo>
                <a:cubicBezTo>
                  <a:pt x="5290365" y="-65428"/>
                  <a:pt x="5606243" y="14424"/>
                  <a:pt x="5873887" y="0"/>
                </a:cubicBezTo>
                <a:cubicBezTo>
                  <a:pt x="6141531" y="-14424"/>
                  <a:pt x="6319891" y="4680"/>
                  <a:pt x="6437397" y="0"/>
                </a:cubicBezTo>
                <a:cubicBezTo>
                  <a:pt x="6554903" y="-4680"/>
                  <a:pt x="6672921" y="24322"/>
                  <a:pt x="6781138" y="0"/>
                </a:cubicBezTo>
                <a:cubicBezTo>
                  <a:pt x="6889355" y="-24322"/>
                  <a:pt x="7295324" y="13536"/>
                  <a:pt x="7637673" y="0"/>
                </a:cubicBezTo>
                <a:cubicBezTo>
                  <a:pt x="7798530" y="-32500"/>
                  <a:pt x="7960165" y="136158"/>
                  <a:pt x="7949718" y="312045"/>
                </a:cubicBezTo>
                <a:cubicBezTo>
                  <a:pt x="7981239" y="505099"/>
                  <a:pt x="7920820" y="580949"/>
                  <a:pt x="7949718" y="728093"/>
                </a:cubicBezTo>
                <a:cubicBezTo>
                  <a:pt x="7978616" y="875237"/>
                  <a:pt x="7943207" y="1013483"/>
                  <a:pt x="7949718" y="1119178"/>
                </a:cubicBezTo>
                <a:cubicBezTo>
                  <a:pt x="7956229" y="1224874"/>
                  <a:pt x="7928446" y="1456875"/>
                  <a:pt x="7949718" y="1560189"/>
                </a:cubicBezTo>
                <a:cubicBezTo>
                  <a:pt x="7958749" y="1733732"/>
                  <a:pt x="7820165" y="1873961"/>
                  <a:pt x="7637673" y="1872234"/>
                </a:cubicBezTo>
                <a:cubicBezTo>
                  <a:pt x="7413560" y="1910115"/>
                  <a:pt x="7310955" y="1861094"/>
                  <a:pt x="7147419" y="1872234"/>
                </a:cubicBezTo>
                <a:cubicBezTo>
                  <a:pt x="6983883" y="1883374"/>
                  <a:pt x="6621950" y="1824302"/>
                  <a:pt x="6437397" y="1872234"/>
                </a:cubicBezTo>
                <a:cubicBezTo>
                  <a:pt x="6252844" y="1920166"/>
                  <a:pt x="5988967" y="1831177"/>
                  <a:pt x="5800631" y="1872234"/>
                </a:cubicBezTo>
                <a:cubicBezTo>
                  <a:pt x="5612295" y="1913291"/>
                  <a:pt x="5589182" y="1835995"/>
                  <a:pt x="5456890" y="1872234"/>
                </a:cubicBezTo>
                <a:cubicBezTo>
                  <a:pt x="5324598" y="1908473"/>
                  <a:pt x="5206257" y="1868620"/>
                  <a:pt x="5039893" y="1872234"/>
                </a:cubicBezTo>
                <a:cubicBezTo>
                  <a:pt x="4873529" y="1875848"/>
                  <a:pt x="4530865" y="1851018"/>
                  <a:pt x="4329870" y="1872234"/>
                </a:cubicBezTo>
                <a:cubicBezTo>
                  <a:pt x="4128875" y="1893450"/>
                  <a:pt x="4024958" y="1822388"/>
                  <a:pt x="3766360" y="1872234"/>
                </a:cubicBezTo>
                <a:cubicBezTo>
                  <a:pt x="3507762" y="1922080"/>
                  <a:pt x="3207260" y="1863421"/>
                  <a:pt x="3056338" y="1872234"/>
                </a:cubicBezTo>
                <a:cubicBezTo>
                  <a:pt x="2905416" y="1881047"/>
                  <a:pt x="2715638" y="1868698"/>
                  <a:pt x="2492828" y="1872234"/>
                </a:cubicBezTo>
                <a:cubicBezTo>
                  <a:pt x="2270018" y="1875770"/>
                  <a:pt x="1935773" y="1871574"/>
                  <a:pt x="1782806" y="1872234"/>
                </a:cubicBezTo>
                <a:cubicBezTo>
                  <a:pt x="1629839" y="1872894"/>
                  <a:pt x="1451806" y="1858376"/>
                  <a:pt x="1365808" y="1872234"/>
                </a:cubicBezTo>
                <a:cubicBezTo>
                  <a:pt x="1279810" y="1886092"/>
                  <a:pt x="554357" y="1799189"/>
                  <a:pt x="312045" y="1872234"/>
                </a:cubicBezTo>
                <a:cubicBezTo>
                  <a:pt x="178615" y="1839202"/>
                  <a:pt x="37791" y="1746833"/>
                  <a:pt x="0" y="1560189"/>
                </a:cubicBezTo>
                <a:cubicBezTo>
                  <a:pt x="-12785" y="1373876"/>
                  <a:pt x="2706" y="1329361"/>
                  <a:pt x="0" y="1144141"/>
                </a:cubicBezTo>
                <a:cubicBezTo>
                  <a:pt x="-2706" y="958921"/>
                  <a:pt x="5280" y="854421"/>
                  <a:pt x="0" y="753056"/>
                </a:cubicBezTo>
                <a:cubicBezTo>
                  <a:pt x="-5280" y="651691"/>
                  <a:pt x="17217" y="510768"/>
                  <a:pt x="0" y="312045"/>
                </a:cubicBezTo>
                <a:close/>
              </a:path>
              <a:path w="7949718" h="1872234" stroke="0" extrusionOk="0">
                <a:moveTo>
                  <a:pt x="0" y="312045"/>
                </a:moveTo>
                <a:cubicBezTo>
                  <a:pt x="3210" y="128759"/>
                  <a:pt x="157933" y="-13121"/>
                  <a:pt x="312045" y="0"/>
                </a:cubicBezTo>
                <a:cubicBezTo>
                  <a:pt x="414519" y="-24788"/>
                  <a:pt x="596561" y="17679"/>
                  <a:pt x="802299" y="0"/>
                </a:cubicBezTo>
                <a:cubicBezTo>
                  <a:pt x="1008037" y="-17679"/>
                  <a:pt x="1119807" y="68"/>
                  <a:pt x="1292552" y="0"/>
                </a:cubicBezTo>
                <a:cubicBezTo>
                  <a:pt x="1465297" y="-68"/>
                  <a:pt x="1792178" y="33848"/>
                  <a:pt x="2002575" y="0"/>
                </a:cubicBezTo>
                <a:cubicBezTo>
                  <a:pt x="2212972" y="-33848"/>
                  <a:pt x="2552648" y="81070"/>
                  <a:pt x="2712597" y="0"/>
                </a:cubicBezTo>
                <a:cubicBezTo>
                  <a:pt x="2872546" y="-81070"/>
                  <a:pt x="3045400" y="24923"/>
                  <a:pt x="3349363" y="0"/>
                </a:cubicBezTo>
                <a:cubicBezTo>
                  <a:pt x="3653326" y="-24923"/>
                  <a:pt x="3648164" y="32499"/>
                  <a:pt x="3912873" y="0"/>
                </a:cubicBezTo>
                <a:cubicBezTo>
                  <a:pt x="4177582" y="-32499"/>
                  <a:pt x="4165193" y="25712"/>
                  <a:pt x="4256614" y="0"/>
                </a:cubicBezTo>
                <a:cubicBezTo>
                  <a:pt x="4348035" y="-25712"/>
                  <a:pt x="4579762" y="57043"/>
                  <a:pt x="4820124" y="0"/>
                </a:cubicBezTo>
                <a:cubicBezTo>
                  <a:pt x="5060486" y="-57043"/>
                  <a:pt x="5250968" y="84836"/>
                  <a:pt x="5530146" y="0"/>
                </a:cubicBezTo>
                <a:cubicBezTo>
                  <a:pt x="5809324" y="-84836"/>
                  <a:pt x="5843605" y="40015"/>
                  <a:pt x="6093656" y="0"/>
                </a:cubicBezTo>
                <a:cubicBezTo>
                  <a:pt x="6343707" y="-40015"/>
                  <a:pt x="6416286" y="58079"/>
                  <a:pt x="6583910" y="0"/>
                </a:cubicBezTo>
                <a:cubicBezTo>
                  <a:pt x="6751534" y="-58079"/>
                  <a:pt x="7356906" y="35427"/>
                  <a:pt x="7637673" y="0"/>
                </a:cubicBezTo>
                <a:cubicBezTo>
                  <a:pt x="7795208" y="3614"/>
                  <a:pt x="7973570" y="151518"/>
                  <a:pt x="7949718" y="312045"/>
                </a:cubicBezTo>
                <a:cubicBezTo>
                  <a:pt x="7980343" y="402739"/>
                  <a:pt x="7926266" y="518558"/>
                  <a:pt x="7949718" y="690649"/>
                </a:cubicBezTo>
                <a:cubicBezTo>
                  <a:pt x="7973170" y="862740"/>
                  <a:pt x="7918172" y="912264"/>
                  <a:pt x="7949718" y="1119178"/>
                </a:cubicBezTo>
                <a:cubicBezTo>
                  <a:pt x="7981264" y="1326092"/>
                  <a:pt x="7898328" y="1414424"/>
                  <a:pt x="7949718" y="1560189"/>
                </a:cubicBezTo>
                <a:cubicBezTo>
                  <a:pt x="7918456" y="1765666"/>
                  <a:pt x="7821477" y="1889413"/>
                  <a:pt x="7637673" y="1872234"/>
                </a:cubicBezTo>
                <a:cubicBezTo>
                  <a:pt x="7431206" y="1942292"/>
                  <a:pt x="7129675" y="1871990"/>
                  <a:pt x="7000907" y="1872234"/>
                </a:cubicBezTo>
                <a:cubicBezTo>
                  <a:pt x="6872139" y="1872478"/>
                  <a:pt x="6596679" y="1853774"/>
                  <a:pt x="6290884" y="1872234"/>
                </a:cubicBezTo>
                <a:cubicBezTo>
                  <a:pt x="5985089" y="1890694"/>
                  <a:pt x="5917027" y="1858766"/>
                  <a:pt x="5654118" y="1872234"/>
                </a:cubicBezTo>
                <a:cubicBezTo>
                  <a:pt x="5391209" y="1885702"/>
                  <a:pt x="5317980" y="1825442"/>
                  <a:pt x="5090608" y="1872234"/>
                </a:cubicBezTo>
                <a:cubicBezTo>
                  <a:pt x="4863236" y="1919026"/>
                  <a:pt x="4862571" y="1835629"/>
                  <a:pt x="4746867" y="1872234"/>
                </a:cubicBezTo>
                <a:cubicBezTo>
                  <a:pt x="4631163" y="1908839"/>
                  <a:pt x="4336743" y="1858808"/>
                  <a:pt x="4036845" y="1872234"/>
                </a:cubicBezTo>
                <a:cubicBezTo>
                  <a:pt x="3736947" y="1885660"/>
                  <a:pt x="3611641" y="1801663"/>
                  <a:pt x="3400079" y="1872234"/>
                </a:cubicBezTo>
                <a:cubicBezTo>
                  <a:pt x="3188517" y="1942805"/>
                  <a:pt x="3141272" y="1843799"/>
                  <a:pt x="2983082" y="1872234"/>
                </a:cubicBezTo>
                <a:cubicBezTo>
                  <a:pt x="2824892" y="1900669"/>
                  <a:pt x="2646772" y="1847331"/>
                  <a:pt x="2419572" y="1872234"/>
                </a:cubicBezTo>
                <a:cubicBezTo>
                  <a:pt x="2192372" y="1897137"/>
                  <a:pt x="2100696" y="1870785"/>
                  <a:pt x="2002575" y="1872234"/>
                </a:cubicBezTo>
                <a:cubicBezTo>
                  <a:pt x="1904454" y="1873683"/>
                  <a:pt x="1676342" y="1847891"/>
                  <a:pt x="1365808" y="1872234"/>
                </a:cubicBezTo>
                <a:cubicBezTo>
                  <a:pt x="1055274" y="1896577"/>
                  <a:pt x="989709" y="1866794"/>
                  <a:pt x="802299" y="1872234"/>
                </a:cubicBezTo>
                <a:cubicBezTo>
                  <a:pt x="614889" y="1877674"/>
                  <a:pt x="452156" y="1814946"/>
                  <a:pt x="312045" y="1872234"/>
                </a:cubicBezTo>
                <a:cubicBezTo>
                  <a:pt x="129723" y="1868061"/>
                  <a:pt x="15726" y="1729702"/>
                  <a:pt x="0" y="1560189"/>
                </a:cubicBezTo>
                <a:cubicBezTo>
                  <a:pt x="-24168" y="1463998"/>
                  <a:pt x="17461" y="1319421"/>
                  <a:pt x="0" y="1169104"/>
                </a:cubicBezTo>
                <a:cubicBezTo>
                  <a:pt x="-17461" y="1018787"/>
                  <a:pt x="5974" y="838840"/>
                  <a:pt x="0" y="740574"/>
                </a:cubicBezTo>
                <a:cubicBezTo>
                  <a:pt x="-5974" y="642308"/>
                  <a:pt x="6859" y="448768"/>
                  <a:pt x="0" y="312045"/>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E-cigarettes were sold in the UK around 2007 and have gained popularity since then. Cigarettes produce many chemicals that can have extremely harmful effects on smokers and those around them. E-cigarettes do not produce tar or carbon monoxide: two of the most harmful elements found in cigarettes. Because of this, many adults who want to give up smoking cigarettes choose vaping as a ‘less damaging’ alternative. </a:t>
            </a:r>
          </a:p>
        </p:txBody>
      </p:sp>
      <p:sp>
        <p:nvSpPr>
          <p:cNvPr id="4" name="Rectangle: Rounded Corners 3">
            <a:extLst>
              <a:ext uri="{FF2B5EF4-FFF2-40B4-BE49-F238E27FC236}">
                <a16:creationId xmlns:a16="http://schemas.microsoft.com/office/drawing/2014/main" id="{32E51D33-58B3-F540-1732-6976ECA49FBA}"/>
              </a:ext>
            </a:extLst>
          </p:cNvPr>
          <p:cNvSpPr/>
          <p:nvPr/>
        </p:nvSpPr>
        <p:spPr>
          <a:xfrm>
            <a:off x="2121140" y="4325261"/>
            <a:ext cx="4880383" cy="1717004"/>
          </a:xfrm>
          <a:custGeom>
            <a:avLst/>
            <a:gdLst>
              <a:gd name="connsiteX0" fmla="*/ 0 w 4880383"/>
              <a:gd name="connsiteY0" fmla="*/ 286173 h 1717004"/>
              <a:gd name="connsiteX1" fmla="*/ 286173 w 4880383"/>
              <a:gd name="connsiteY1" fmla="*/ 0 h 1717004"/>
              <a:gd name="connsiteX2" fmla="*/ 738517 w 4880383"/>
              <a:gd name="connsiteY2" fmla="*/ 0 h 1717004"/>
              <a:gd name="connsiteX3" fmla="*/ 1320102 w 4880383"/>
              <a:gd name="connsiteY3" fmla="*/ 0 h 1717004"/>
              <a:gd name="connsiteX4" fmla="*/ 1858607 w 4880383"/>
              <a:gd name="connsiteY4" fmla="*/ 0 h 1717004"/>
              <a:gd name="connsiteX5" fmla="*/ 2397111 w 4880383"/>
              <a:gd name="connsiteY5" fmla="*/ 0 h 1717004"/>
              <a:gd name="connsiteX6" fmla="*/ 2849455 w 4880383"/>
              <a:gd name="connsiteY6" fmla="*/ 0 h 1717004"/>
              <a:gd name="connsiteX7" fmla="*/ 3344879 w 4880383"/>
              <a:gd name="connsiteY7" fmla="*/ 0 h 1717004"/>
              <a:gd name="connsiteX8" fmla="*/ 3926464 w 4880383"/>
              <a:gd name="connsiteY8" fmla="*/ 0 h 1717004"/>
              <a:gd name="connsiteX9" fmla="*/ 4594210 w 4880383"/>
              <a:gd name="connsiteY9" fmla="*/ 0 h 1717004"/>
              <a:gd name="connsiteX10" fmla="*/ 4880383 w 4880383"/>
              <a:gd name="connsiteY10" fmla="*/ 286173 h 1717004"/>
              <a:gd name="connsiteX11" fmla="*/ 4880383 w 4880383"/>
              <a:gd name="connsiteY11" fmla="*/ 824162 h 1717004"/>
              <a:gd name="connsiteX12" fmla="*/ 4880383 w 4880383"/>
              <a:gd name="connsiteY12" fmla="*/ 1430831 h 1717004"/>
              <a:gd name="connsiteX13" fmla="*/ 4594210 w 4880383"/>
              <a:gd name="connsiteY13" fmla="*/ 1717004 h 1717004"/>
              <a:gd name="connsiteX14" fmla="*/ 3969545 w 4880383"/>
              <a:gd name="connsiteY14" fmla="*/ 1717004 h 1717004"/>
              <a:gd name="connsiteX15" fmla="*/ 3560281 w 4880383"/>
              <a:gd name="connsiteY15" fmla="*/ 1717004 h 1717004"/>
              <a:gd name="connsiteX16" fmla="*/ 3064857 w 4880383"/>
              <a:gd name="connsiteY16" fmla="*/ 1717004 h 1717004"/>
              <a:gd name="connsiteX17" fmla="*/ 2483272 w 4880383"/>
              <a:gd name="connsiteY17" fmla="*/ 1717004 h 1717004"/>
              <a:gd name="connsiteX18" fmla="*/ 2030928 w 4880383"/>
              <a:gd name="connsiteY18" fmla="*/ 1717004 h 1717004"/>
              <a:gd name="connsiteX19" fmla="*/ 1492423 w 4880383"/>
              <a:gd name="connsiteY19" fmla="*/ 1717004 h 1717004"/>
              <a:gd name="connsiteX20" fmla="*/ 867758 w 4880383"/>
              <a:gd name="connsiteY20" fmla="*/ 1717004 h 1717004"/>
              <a:gd name="connsiteX21" fmla="*/ 286173 w 4880383"/>
              <a:gd name="connsiteY21" fmla="*/ 1717004 h 1717004"/>
              <a:gd name="connsiteX22" fmla="*/ 0 w 4880383"/>
              <a:gd name="connsiteY22" fmla="*/ 1430831 h 1717004"/>
              <a:gd name="connsiteX23" fmla="*/ 0 w 4880383"/>
              <a:gd name="connsiteY23" fmla="*/ 881395 h 1717004"/>
              <a:gd name="connsiteX24" fmla="*/ 0 w 4880383"/>
              <a:gd name="connsiteY24" fmla="*/ 286173 h 171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880383" h="1717004" fill="none" extrusionOk="0">
                <a:moveTo>
                  <a:pt x="0" y="286173"/>
                </a:moveTo>
                <a:cubicBezTo>
                  <a:pt x="-5836" y="124623"/>
                  <a:pt x="133730" y="-18456"/>
                  <a:pt x="286173" y="0"/>
                </a:cubicBezTo>
                <a:cubicBezTo>
                  <a:pt x="392931" y="-43675"/>
                  <a:pt x="522731" y="51572"/>
                  <a:pt x="738517" y="0"/>
                </a:cubicBezTo>
                <a:cubicBezTo>
                  <a:pt x="954303" y="-51572"/>
                  <a:pt x="1062145" y="69530"/>
                  <a:pt x="1320102" y="0"/>
                </a:cubicBezTo>
                <a:cubicBezTo>
                  <a:pt x="1578059" y="-69530"/>
                  <a:pt x="1742739" y="3782"/>
                  <a:pt x="1858607" y="0"/>
                </a:cubicBezTo>
                <a:cubicBezTo>
                  <a:pt x="1974475" y="-3782"/>
                  <a:pt x="2147655" y="49363"/>
                  <a:pt x="2397111" y="0"/>
                </a:cubicBezTo>
                <a:cubicBezTo>
                  <a:pt x="2646567" y="-49363"/>
                  <a:pt x="2707542" y="53041"/>
                  <a:pt x="2849455" y="0"/>
                </a:cubicBezTo>
                <a:cubicBezTo>
                  <a:pt x="2991368" y="-53041"/>
                  <a:pt x="3146750" y="46888"/>
                  <a:pt x="3344879" y="0"/>
                </a:cubicBezTo>
                <a:cubicBezTo>
                  <a:pt x="3543008" y="-46888"/>
                  <a:pt x="3722510" y="7927"/>
                  <a:pt x="3926464" y="0"/>
                </a:cubicBezTo>
                <a:cubicBezTo>
                  <a:pt x="4130419" y="-7927"/>
                  <a:pt x="4379549" y="13180"/>
                  <a:pt x="4594210" y="0"/>
                </a:cubicBezTo>
                <a:cubicBezTo>
                  <a:pt x="4745021" y="-34955"/>
                  <a:pt x="4917956" y="102413"/>
                  <a:pt x="4880383" y="286173"/>
                </a:cubicBezTo>
                <a:cubicBezTo>
                  <a:pt x="4943317" y="425846"/>
                  <a:pt x="4863804" y="649429"/>
                  <a:pt x="4880383" y="824162"/>
                </a:cubicBezTo>
                <a:cubicBezTo>
                  <a:pt x="4896962" y="998895"/>
                  <a:pt x="4827676" y="1260406"/>
                  <a:pt x="4880383" y="1430831"/>
                </a:cubicBezTo>
                <a:cubicBezTo>
                  <a:pt x="4858034" y="1607071"/>
                  <a:pt x="4775251" y="1726526"/>
                  <a:pt x="4594210" y="1717004"/>
                </a:cubicBezTo>
                <a:cubicBezTo>
                  <a:pt x="4436494" y="1763350"/>
                  <a:pt x="4198865" y="1701920"/>
                  <a:pt x="3969545" y="1717004"/>
                </a:cubicBezTo>
                <a:cubicBezTo>
                  <a:pt x="3740225" y="1732088"/>
                  <a:pt x="3761414" y="1692142"/>
                  <a:pt x="3560281" y="1717004"/>
                </a:cubicBezTo>
                <a:cubicBezTo>
                  <a:pt x="3359148" y="1741866"/>
                  <a:pt x="3255543" y="1663545"/>
                  <a:pt x="3064857" y="1717004"/>
                </a:cubicBezTo>
                <a:cubicBezTo>
                  <a:pt x="2874171" y="1770463"/>
                  <a:pt x="2701089" y="1648213"/>
                  <a:pt x="2483272" y="1717004"/>
                </a:cubicBezTo>
                <a:cubicBezTo>
                  <a:pt x="2265456" y="1785795"/>
                  <a:pt x="2165613" y="1704155"/>
                  <a:pt x="2030928" y="1717004"/>
                </a:cubicBezTo>
                <a:cubicBezTo>
                  <a:pt x="1896243" y="1729853"/>
                  <a:pt x="1755721" y="1715350"/>
                  <a:pt x="1492423" y="1717004"/>
                </a:cubicBezTo>
                <a:cubicBezTo>
                  <a:pt x="1229125" y="1718658"/>
                  <a:pt x="1085116" y="1696515"/>
                  <a:pt x="867758" y="1717004"/>
                </a:cubicBezTo>
                <a:cubicBezTo>
                  <a:pt x="650401" y="1737493"/>
                  <a:pt x="560994" y="1678418"/>
                  <a:pt x="286173" y="1717004"/>
                </a:cubicBezTo>
                <a:cubicBezTo>
                  <a:pt x="155641" y="1703949"/>
                  <a:pt x="-30644" y="1623389"/>
                  <a:pt x="0" y="1430831"/>
                </a:cubicBezTo>
                <a:cubicBezTo>
                  <a:pt x="-33172" y="1269314"/>
                  <a:pt x="26056" y="1006610"/>
                  <a:pt x="0" y="881395"/>
                </a:cubicBezTo>
                <a:cubicBezTo>
                  <a:pt x="-26056" y="756180"/>
                  <a:pt x="21247" y="489901"/>
                  <a:pt x="0" y="286173"/>
                </a:cubicBezTo>
                <a:close/>
              </a:path>
              <a:path w="4880383" h="1717004" stroke="0" extrusionOk="0">
                <a:moveTo>
                  <a:pt x="0" y="286173"/>
                </a:moveTo>
                <a:cubicBezTo>
                  <a:pt x="5457" y="109514"/>
                  <a:pt x="137167" y="-6511"/>
                  <a:pt x="286173" y="0"/>
                </a:cubicBezTo>
                <a:cubicBezTo>
                  <a:pt x="524818" y="-57913"/>
                  <a:pt x="548949" y="47824"/>
                  <a:pt x="781597" y="0"/>
                </a:cubicBezTo>
                <a:cubicBezTo>
                  <a:pt x="1014245" y="-47824"/>
                  <a:pt x="1094613" y="51236"/>
                  <a:pt x="1277022" y="0"/>
                </a:cubicBezTo>
                <a:cubicBezTo>
                  <a:pt x="1459432" y="-51236"/>
                  <a:pt x="1742304" y="64589"/>
                  <a:pt x="1901687" y="0"/>
                </a:cubicBezTo>
                <a:cubicBezTo>
                  <a:pt x="2061070" y="-64589"/>
                  <a:pt x="2310323" y="23840"/>
                  <a:pt x="2526352" y="0"/>
                </a:cubicBezTo>
                <a:cubicBezTo>
                  <a:pt x="2742382" y="-23840"/>
                  <a:pt x="2822758" y="49909"/>
                  <a:pt x="3107937" y="0"/>
                </a:cubicBezTo>
                <a:cubicBezTo>
                  <a:pt x="3393117" y="-49909"/>
                  <a:pt x="3466688" y="6458"/>
                  <a:pt x="3646442" y="0"/>
                </a:cubicBezTo>
                <a:cubicBezTo>
                  <a:pt x="3826197" y="-6458"/>
                  <a:pt x="3887303" y="20899"/>
                  <a:pt x="4055705" y="0"/>
                </a:cubicBezTo>
                <a:cubicBezTo>
                  <a:pt x="4224107" y="-20899"/>
                  <a:pt x="4421179" y="48440"/>
                  <a:pt x="4594210" y="0"/>
                </a:cubicBezTo>
                <a:cubicBezTo>
                  <a:pt x="4764046" y="23126"/>
                  <a:pt x="4886465" y="123754"/>
                  <a:pt x="4880383" y="286173"/>
                </a:cubicBezTo>
                <a:cubicBezTo>
                  <a:pt x="4925605" y="536803"/>
                  <a:pt x="4820453" y="580701"/>
                  <a:pt x="4880383" y="847055"/>
                </a:cubicBezTo>
                <a:cubicBezTo>
                  <a:pt x="4940313" y="1113409"/>
                  <a:pt x="4835618" y="1150300"/>
                  <a:pt x="4880383" y="1430831"/>
                </a:cubicBezTo>
                <a:cubicBezTo>
                  <a:pt x="4842608" y="1598102"/>
                  <a:pt x="4762783" y="1722216"/>
                  <a:pt x="4594210" y="1717004"/>
                </a:cubicBezTo>
                <a:cubicBezTo>
                  <a:pt x="4396612" y="1727294"/>
                  <a:pt x="4333008" y="1701322"/>
                  <a:pt x="4184946" y="1717004"/>
                </a:cubicBezTo>
                <a:cubicBezTo>
                  <a:pt x="4036884" y="1732686"/>
                  <a:pt x="3825850" y="1689409"/>
                  <a:pt x="3603361" y="1717004"/>
                </a:cubicBezTo>
                <a:cubicBezTo>
                  <a:pt x="3380872" y="1744599"/>
                  <a:pt x="3309148" y="1675662"/>
                  <a:pt x="3107937" y="1717004"/>
                </a:cubicBezTo>
                <a:cubicBezTo>
                  <a:pt x="2906726" y="1758346"/>
                  <a:pt x="2748701" y="1662600"/>
                  <a:pt x="2612513" y="1717004"/>
                </a:cubicBezTo>
                <a:cubicBezTo>
                  <a:pt x="2476325" y="1771408"/>
                  <a:pt x="2301892" y="1705593"/>
                  <a:pt x="2074008" y="1717004"/>
                </a:cubicBezTo>
                <a:cubicBezTo>
                  <a:pt x="1846125" y="1728415"/>
                  <a:pt x="1634223" y="1712430"/>
                  <a:pt x="1492423" y="1717004"/>
                </a:cubicBezTo>
                <a:cubicBezTo>
                  <a:pt x="1350623" y="1721578"/>
                  <a:pt x="1087857" y="1652223"/>
                  <a:pt x="867758" y="1717004"/>
                </a:cubicBezTo>
                <a:cubicBezTo>
                  <a:pt x="647659" y="1781785"/>
                  <a:pt x="527330" y="1657943"/>
                  <a:pt x="286173" y="1717004"/>
                </a:cubicBezTo>
                <a:cubicBezTo>
                  <a:pt x="114483" y="1737443"/>
                  <a:pt x="5743" y="1571496"/>
                  <a:pt x="0" y="1430831"/>
                </a:cubicBezTo>
                <a:cubicBezTo>
                  <a:pt x="-53850" y="1179806"/>
                  <a:pt x="2412" y="983060"/>
                  <a:pt x="0" y="847055"/>
                </a:cubicBezTo>
                <a:cubicBezTo>
                  <a:pt x="-2412" y="711050"/>
                  <a:pt x="10670" y="453175"/>
                  <a:pt x="0" y="286173"/>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E-cigarettes are battery-powered devices. They have cartridges that fit into them containing a liquid. When this liquid is heated, it creates a vapour. This is why using e-cigarettes is called ‘vaping’. </a:t>
            </a:r>
          </a:p>
        </p:txBody>
      </p:sp>
      <p:sp>
        <p:nvSpPr>
          <p:cNvPr id="6" name="Rectangle: Rounded Corners 5">
            <a:extLst>
              <a:ext uri="{FF2B5EF4-FFF2-40B4-BE49-F238E27FC236}">
                <a16:creationId xmlns:a16="http://schemas.microsoft.com/office/drawing/2014/main" id="{D3B26E02-1160-01D3-5146-18DE3E6701F9}"/>
              </a:ext>
            </a:extLst>
          </p:cNvPr>
          <p:cNvSpPr/>
          <p:nvPr/>
        </p:nvSpPr>
        <p:spPr>
          <a:xfrm>
            <a:off x="2121140" y="3823645"/>
            <a:ext cx="4880383" cy="546006"/>
          </a:xfrm>
          <a:custGeom>
            <a:avLst/>
            <a:gdLst>
              <a:gd name="connsiteX0" fmla="*/ 0 w 4880383"/>
              <a:gd name="connsiteY0" fmla="*/ 91003 h 546006"/>
              <a:gd name="connsiteX1" fmla="*/ 91003 w 4880383"/>
              <a:gd name="connsiteY1" fmla="*/ 0 h 546006"/>
              <a:gd name="connsiteX2" fmla="*/ 537349 w 4880383"/>
              <a:gd name="connsiteY2" fmla="*/ 0 h 546006"/>
              <a:gd name="connsiteX3" fmla="*/ 1124646 w 4880383"/>
              <a:gd name="connsiteY3" fmla="*/ 0 h 546006"/>
              <a:gd name="connsiteX4" fmla="*/ 1617976 w 4880383"/>
              <a:gd name="connsiteY4" fmla="*/ 0 h 546006"/>
              <a:gd name="connsiteX5" fmla="*/ 2252256 w 4880383"/>
              <a:gd name="connsiteY5" fmla="*/ 0 h 546006"/>
              <a:gd name="connsiteX6" fmla="*/ 2839554 w 4880383"/>
              <a:gd name="connsiteY6" fmla="*/ 0 h 546006"/>
              <a:gd name="connsiteX7" fmla="*/ 3426851 w 4880383"/>
              <a:gd name="connsiteY7" fmla="*/ 0 h 546006"/>
              <a:gd name="connsiteX8" fmla="*/ 3920180 w 4880383"/>
              <a:gd name="connsiteY8" fmla="*/ 0 h 546006"/>
              <a:gd name="connsiteX9" fmla="*/ 4789380 w 4880383"/>
              <a:gd name="connsiteY9" fmla="*/ 0 h 546006"/>
              <a:gd name="connsiteX10" fmla="*/ 4880383 w 4880383"/>
              <a:gd name="connsiteY10" fmla="*/ 91003 h 546006"/>
              <a:gd name="connsiteX11" fmla="*/ 4880383 w 4880383"/>
              <a:gd name="connsiteY11" fmla="*/ 455003 h 546006"/>
              <a:gd name="connsiteX12" fmla="*/ 4789380 w 4880383"/>
              <a:gd name="connsiteY12" fmla="*/ 546006 h 546006"/>
              <a:gd name="connsiteX13" fmla="*/ 4155099 w 4880383"/>
              <a:gd name="connsiteY13" fmla="*/ 546006 h 546006"/>
              <a:gd name="connsiteX14" fmla="*/ 3567802 w 4880383"/>
              <a:gd name="connsiteY14" fmla="*/ 546006 h 546006"/>
              <a:gd name="connsiteX15" fmla="*/ 2933521 w 4880383"/>
              <a:gd name="connsiteY15" fmla="*/ 546006 h 546006"/>
              <a:gd name="connsiteX16" fmla="*/ 2346224 w 4880383"/>
              <a:gd name="connsiteY16" fmla="*/ 546006 h 546006"/>
              <a:gd name="connsiteX17" fmla="*/ 1899878 w 4880383"/>
              <a:gd name="connsiteY17" fmla="*/ 546006 h 546006"/>
              <a:gd name="connsiteX18" fmla="*/ 1359565 w 4880383"/>
              <a:gd name="connsiteY18" fmla="*/ 546006 h 546006"/>
              <a:gd name="connsiteX19" fmla="*/ 725284 w 4880383"/>
              <a:gd name="connsiteY19" fmla="*/ 546006 h 546006"/>
              <a:gd name="connsiteX20" fmla="*/ 91003 w 4880383"/>
              <a:gd name="connsiteY20" fmla="*/ 546006 h 546006"/>
              <a:gd name="connsiteX21" fmla="*/ 0 w 4880383"/>
              <a:gd name="connsiteY21" fmla="*/ 455003 h 546006"/>
              <a:gd name="connsiteX22" fmla="*/ 0 w 4880383"/>
              <a:gd name="connsiteY22" fmla="*/ 91003 h 546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880383" h="546006" fill="none" extrusionOk="0">
                <a:moveTo>
                  <a:pt x="0" y="91003"/>
                </a:moveTo>
                <a:cubicBezTo>
                  <a:pt x="4497" y="32140"/>
                  <a:pt x="35315" y="11007"/>
                  <a:pt x="91003" y="0"/>
                </a:cubicBezTo>
                <a:cubicBezTo>
                  <a:pt x="205255" y="-20037"/>
                  <a:pt x="403738" y="50686"/>
                  <a:pt x="537349" y="0"/>
                </a:cubicBezTo>
                <a:cubicBezTo>
                  <a:pt x="670960" y="-50686"/>
                  <a:pt x="939285" y="43859"/>
                  <a:pt x="1124646" y="0"/>
                </a:cubicBezTo>
                <a:cubicBezTo>
                  <a:pt x="1310007" y="-43859"/>
                  <a:pt x="1438179" y="57665"/>
                  <a:pt x="1617976" y="0"/>
                </a:cubicBezTo>
                <a:cubicBezTo>
                  <a:pt x="1797773" y="-57665"/>
                  <a:pt x="2049725" y="55335"/>
                  <a:pt x="2252256" y="0"/>
                </a:cubicBezTo>
                <a:cubicBezTo>
                  <a:pt x="2454787" y="-55335"/>
                  <a:pt x="2714766" y="5470"/>
                  <a:pt x="2839554" y="0"/>
                </a:cubicBezTo>
                <a:cubicBezTo>
                  <a:pt x="2964342" y="-5470"/>
                  <a:pt x="3287996" y="26314"/>
                  <a:pt x="3426851" y="0"/>
                </a:cubicBezTo>
                <a:cubicBezTo>
                  <a:pt x="3565706" y="-26314"/>
                  <a:pt x="3745185" y="16712"/>
                  <a:pt x="3920180" y="0"/>
                </a:cubicBezTo>
                <a:cubicBezTo>
                  <a:pt x="4095175" y="-16712"/>
                  <a:pt x="4403854" y="1403"/>
                  <a:pt x="4789380" y="0"/>
                </a:cubicBezTo>
                <a:cubicBezTo>
                  <a:pt x="4847495" y="-3184"/>
                  <a:pt x="4885420" y="40933"/>
                  <a:pt x="4880383" y="91003"/>
                </a:cubicBezTo>
                <a:cubicBezTo>
                  <a:pt x="4899591" y="269569"/>
                  <a:pt x="4849677" y="314544"/>
                  <a:pt x="4880383" y="455003"/>
                </a:cubicBezTo>
                <a:cubicBezTo>
                  <a:pt x="4880523" y="508496"/>
                  <a:pt x="4843437" y="541895"/>
                  <a:pt x="4789380" y="546006"/>
                </a:cubicBezTo>
                <a:cubicBezTo>
                  <a:pt x="4515405" y="621916"/>
                  <a:pt x="4332453" y="502364"/>
                  <a:pt x="4155099" y="546006"/>
                </a:cubicBezTo>
                <a:cubicBezTo>
                  <a:pt x="3977745" y="589648"/>
                  <a:pt x="3821704" y="533286"/>
                  <a:pt x="3567802" y="546006"/>
                </a:cubicBezTo>
                <a:cubicBezTo>
                  <a:pt x="3313900" y="558726"/>
                  <a:pt x="3238466" y="479312"/>
                  <a:pt x="2933521" y="546006"/>
                </a:cubicBezTo>
                <a:cubicBezTo>
                  <a:pt x="2628576" y="612700"/>
                  <a:pt x="2622412" y="489909"/>
                  <a:pt x="2346224" y="546006"/>
                </a:cubicBezTo>
                <a:cubicBezTo>
                  <a:pt x="2070036" y="602103"/>
                  <a:pt x="2005859" y="510537"/>
                  <a:pt x="1899878" y="546006"/>
                </a:cubicBezTo>
                <a:cubicBezTo>
                  <a:pt x="1793897" y="581475"/>
                  <a:pt x="1539266" y="517460"/>
                  <a:pt x="1359565" y="546006"/>
                </a:cubicBezTo>
                <a:cubicBezTo>
                  <a:pt x="1179864" y="574552"/>
                  <a:pt x="992387" y="505860"/>
                  <a:pt x="725284" y="546006"/>
                </a:cubicBezTo>
                <a:cubicBezTo>
                  <a:pt x="458181" y="586152"/>
                  <a:pt x="320022" y="497954"/>
                  <a:pt x="91003" y="546006"/>
                </a:cubicBezTo>
                <a:cubicBezTo>
                  <a:pt x="48122" y="551017"/>
                  <a:pt x="9701" y="515846"/>
                  <a:pt x="0" y="455003"/>
                </a:cubicBezTo>
                <a:cubicBezTo>
                  <a:pt x="-5319" y="373256"/>
                  <a:pt x="23332" y="206216"/>
                  <a:pt x="0" y="91003"/>
                </a:cubicBezTo>
                <a:close/>
              </a:path>
              <a:path w="4880383" h="546006" stroke="0" extrusionOk="0">
                <a:moveTo>
                  <a:pt x="0" y="91003"/>
                </a:moveTo>
                <a:cubicBezTo>
                  <a:pt x="3664" y="28249"/>
                  <a:pt x="48933" y="-5896"/>
                  <a:pt x="91003" y="0"/>
                </a:cubicBezTo>
                <a:cubicBezTo>
                  <a:pt x="227605" y="-39310"/>
                  <a:pt x="460482" y="37642"/>
                  <a:pt x="631316" y="0"/>
                </a:cubicBezTo>
                <a:cubicBezTo>
                  <a:pt x="802150" y="-37642"/>
                  <a:pt x="962676" y="62869"/>
                  <a:pt x="1171630" y="0"/>
                </a:cubicBezTo>
                <a:cubicBezTo>
                  <a:pt x="1380584" y="-62869"/>
                  <a:pt x="1529120" y="73164"/>
                  <a:pt x="1852894" y="0"/>
                </a:cubicBezTo>
                <a:cubicBezTo>
                  <a:pt x="2176668" y="-73164"/>
                  <a:pt x="2308761" y="43889"/>
                  <a:pt x="2534159" y="0"/>
                </a:cubicBezTo>
                <a:cubicBezTo>
                  <a:pt x="2759558" y="-43889"/>
                  <a:pt x="2996045" y="58941"/>
                  <a:pt x="3168440" y="0"/>
                </a:cubicBezTo>
                <a:cubicBezTo>
                  <a:pt x="3340835" y="-58941"/>
                  <a:pt x="3552755" y="36796"/>
                  <a:pt x="3755737" y="0"/>
                </a:cubicBezTo>
                <a:cubicBezTo>
                  <a:pt x="3958719" y="-36796"/>
                  <a:pt x="4092969" y="44086"/>
                  <a:pt x="4202083" y="0"/>
                </a:cubicBezTo>
                <a:cubicBezTo>
                  <a:pt x="4311197" y="-44086"/>
                  <a:pt x="4637968" y="23753"/>
                  <a:pt x="4789380" y="0"/>
                </a:cubicBezTo>
                <a:cubicBezTo>
                  <a:pt x="4842272" y="5163"/>
                  <a:pt x="4888945" y="34591"/>
                  <a:pt x="4880383" y="91003"/>
                </a:cubicBezTo>
                <a:cubicBezTo>
                  <a:pt x="4922855" y="226370"/>
                  <a:pt x="4838024" y="359892"/>
                  <a:pt x="4880383" y="455003"/>
                </a:cubicBezTo>
                <a:cubicBezTo>
                  <a:pt x="4871206" y="493681"/>
                  <a:pt x="4841315" y="545885"/>
                  <a:pt x="4789380" y="546006"/>
                </a:cubicBezTo>
                <a:cubicBezTo>
                  <a:pt x="4686047" y="573447"/>
                  <a:pt x="4521203" y="527439"/>
                  <a:pt x="4296050" y="546006"/>
                </a:cubicBezTo>
                <a:cubicBezTo>
                  <a:pt x="4070897" y="564573"/>
                  <a:pt x="3988985" y="511008"/>
                  <a:pt x="3849705" y="546006"/>
                </a:cubicBezTo>
                <a:cubicBezTo>
                  <a:pt x="3710425" y="581004"/>
                  <a:pt x="3365795" y="527301"/>
                  <a:pt x="3215424" y="546006"/>
                </a:cubicBezTo>
                <a:cubicBezTo>
                  <a:pt x="3065053" y="564711"/>
                  <a:pt x="2924879" y="527284"/>
                  <a:pt x="2675110" y="546006"/>
                </a:cubicBezTo>
                <a:cubicBezTo>
                  <a:pt x="2425341" y="564728"/>
                  <a:pt x="2281374" y="542133"/>
                  <a:pt x="2134797" y="546006"/>
                </a:cubicBezTo>
                <a:cubicBezTo>
                  <a:pt x="1988220" y="549879"/>
                  <a:pt x="1775613" y="490912"/>
                  <a:pt x="1547500" y="546006"/>
                </a:cubicBezTo>
                <a:cubicBezTo>
                  <a:pt x="1319387" y="601100"/>
                  <a:pt x="1087683" y="493073"/>
                  <a:pt x="913219" y="546006"/>
                </a:cubicBezTo>
                <a:cubicBezTo>
                  <a:pt x="738755" y="598939"/>
                  <a:pt x="315290" y="448274"/>
                  <a:pt x="91003" y="546006"/>
                </a:cubicBezTo>
                <a:cubicBezTo>
                  <a:pt x="35562" y="542556"/>
                  <a:pt x="-2825" y="515007"/>
                  <a:pt x="0" y="455003"/>
                </a:cubicBezTo>
                <a:cubicBezTo>
                  <a:pt x="-14538" y="293488"/>
                  <a:pt x="18356" y="247560"/>
                  <a:pt x="0" y="91003"/>
                </a:cubicBezTo>
                <a:close/>
              </a:path>
            </a:pathLst>
          </a:custGeom>
          <a:solidFill>
            <a:srgbClr val="DD97C2"/>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n-GB" sz="2000" b="1" dirty="0">
                <a:solidFill>
                  <a:prstClr val="black">
                    <a:lumMod val="75000"/>
                    <a:lumOff val="25000"/>
                  </a:prstClr>
                </a:solidFill>
                <a:latin typeface="Roboto"/>
              </a:rPr>
              <a:t>Did You Know…?</a:t>
            </a:r>
          </a:p>
        </p:txBody>
      </p:sp>
      <p:pic>
        <p:nvPicPr>
          <p:cNvPr id="8" name="Picture 7" descr="A sign on a brick wall&#10;&#10;Description automatically generated with medium confidence">
            <a:extLst>
              <a:ext uri="{FF2B5EF4-FFF2-40B4-BE49-F238E27FC236}">
                <a16:creationId xmlns:a16="http://schemas.microsoft.com/office/drawing/2014/main" id="{911831AB-7328-2F90-DF49-E3A63B7E902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5080"/>
          <a:stretch/>
        </p:blipFill>
        <p:spPr>
          <a:xfrm>
            <a:off x="7355095" y="3595458"/>
            <a:ext cx="2104514" cy="2663477"/>
          </a:xfrm>
          <a:prstGeom prst="rect">
            <a:avLst/>
          </a:prstGeom>
          <a:ln w="28575">
            <a:solidFill>
              <a:srgbClr val="8E8E8E"/>
            </a:solidFill>
          </a:ln>
        </p:spPr>
      </p:pic>
      <p:pic>
        <p:nvPicPr>
          <p:cNvPr id="5" name="Picture 4">
            <a:extLst>
              <a:ext uri="{FF2B5EF4-FFF2-40B4-BE49-F238E27FC236}">
                <a16:creationId xmlns:a16="http://schemas.microsoft.com/office/drawing/2014/main" id="{621724B2-0CDB-C8B7-C0DF-6D5DE0FD2EE0}"/>
              </a:ext>
            </a:extLst>
          </p:cNvPr>
          <p:cNvPicPr>
            <a:picLocks noChangeAspect="1"/>
          </p:cNvPicPr>
          <p:nvPr/>
        </p:nvPicPr>
        <p:blipFill>
          <a:blip r:embed="rId4"/>
          <a:stretch>
            <a:fillRect/>
          </a:stretch>
        </p:blipFill>
        <p:spPr>
          <a:xfrm>
            <a:off x="10268341" y="4927196"/>
            <a:ext cx="1377815" cy="1621677"/>
          </a:xfrm>
          <a:prstGeom prst="rect">
            <a:avLst/>
          </a:prstGeom>
        </p:spPr>
      </p:pic>
    </p:spTree>
    <p:extLst>
      <p:ext uri="{BB962C8B-B14F-4D97-AF65-F5344CB8AC3E}">
        <p14:creationId xmlns:p14="http://schemas.microsoft.com/office/powerpoint/2010/main" val="90923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par>
                                <p:cTn id="24" presetID="10" presetClass="entr" presetSubtype="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16CD924-8569-3845-FAF2-A0BC77939E09}"/>
              </a:ext>
            </a:extLst>
          </p:cNvPr>
          <p:cNvSpPr/>
          <p:nvPr/>
        </p:nvSpPr>
        <p:spPr>
          <a:xfrm>
            <a:off x="1417469" y="458709"/>
            <a:ext cx="9339309" cy="886120"/>
          </a:xfrm>
          <a:custGeom>
            <a:avLst/>
            <a:gdLst>
              <a:gd name="connsiteX0" fmla="*/ 0 w 9339309"/>
              <a:gd name="connsiteY0" fmla="*/ 147690 h 886120"/>
              <a:gd name="connsiteX1" fmla="*/ 147690 w 9339309"/>
              <a:gd name="connsiteY1" fmla="*/ 0 h 886120"/>
              <a:gd name="connsiteX2" fmla="*/ 893814 w 9339309"/>
              <a:gd name="connsiteY2" fmla="*/ 0 h 886120"/>
              <a:gd name="connsiteX3" fmla="*/ 1187742 w 9339309"/>
              <a:gd name="connsiteY3" fmla="*/ 0 h 886120"/>
              <a:gd name="connsiteX4" fmla="*/ 1662548 w 9339309"/>
              <a:gd name="connsiteY4" fmla="*/ 0 h 886120"/>
              <a:gd name="connsiteX5" fmla="*/ 2318233 w 9339309"/>
              <a:gd name="connsiteY5" fmla="*/ 0 h 886120"/>
              <a:gd name="connsiteX6" fmla="*/ 2702600 w 9339309"/>
              <a:gd name="connsiteY6" fmla="*/ 0 h 886120"/>
              <a:gd name="connsiteX7" fmla="*/ 3267846 w 9339309"/>
              <a:gd name="connsiteY7" fmla="*/ 0 h 886120"/>
              <a:gd name="connsiteX8" fmla="*/ 4013970 w 9339309"/>
              <a:gd name="connsiteY8" fmla="*/ 0 h 886120"/>
              <a:gd name="connsiteX9" fmla="*/ 4579215 w 9339309"/>
              <a:gd name="connsiteY9" fmla="*/ 0 h 886120"/>
              <a:gd name="connsiteX10" fmla="*/ 4873143 w 9339309"/>
              <a:gd name="connsiteY10" fmla="*/ 0 h 886120"/>
              <a:gd name="connsiteX11" fmla="*/ 5528828 w 9339309"/>
              <a:gd name="connsiteY11" fmla="*/ 0 h 886120"/>
              <a:gd name="connsiteX12" fmla="*/ 5822755 w 9339309"/>
              <a:gd name="connsiteY12" fmla="*/ 0 h 886120"/>
              <a:gd name="connsiteX13" fmla="*/ 6116683 w 9339309"/>
              <a:gd name="connsiteY13" fmla="*/ 0 h 886120"/>
              <a:gd name="connsiteX14" fmla="*/ 6862807 w 9339309"/>
              <a:gd name="connsiteY14" fmla="*/ 0 h 886120"/>
              <a:gd name="connsiteX15" fmla="*/ 7247174 w 9339309"/>
              <a:gd name="connsiteY15" fmla="*/ 0 h 886120"/>
              <a:gd name="connsiteX16" fmla="*/ 7541102 w 9339309"/>
              <a:gd name="connsiteY16" fmla="*/ 0 h 886120"/>
              <a:gd name="connsiteX17" fmla="*/ 8015908 w 9339309"/>
              <a:gd name="connsiteY17" fmla="*/ 0 h 886120"/>
              <a:gd name="connsiteX18" fmla="*/ 8581154 w 9339309"/>
              <a:gd name="connsiteY18" fmla="*/ 0 h 886120"/>
              <a:gd name="connsiteX19" fmla="*/ 9191619 w 9339309"/>
              <a:gd name="connsiteY19" fmla="*/ 0 h 886120"/>
              <a:gd name="connsiteX20" fmla="*/ 9339309 w 9339309"/>
              <a:gd name="connsiteY20" fmla="*/ 147690 h 886120"/>
              <a:gd name="connsiteX21" fmla="*/ 9339309 w 9339309"/>
              <a:gd name="connsiteY21" fmla="*/ 738430 h 886120"/>
              <a:gd name="connsiteX22" fmla="*/ 9191619 w 9339309"/>
              <a:gd name="connsiteY22" fmla="*/ 886120 h 886120"/>
              <a:gd name="connsiteX23" fmla="*/ 8897691 w 9339309"/>
              <a:gd name="connsiteY23" fmla="*/ 886120 h 886120"/>
              <a:gd name="connsiteX24" fmla="*/ 8151567 w 9339309"/>
              <a:gd name="connsiteY24" fmla="*/ 886120 h 886120"/>
              <a:gd name="connsiteX25" fmla="*/ 7586322 w 9339309"/>
              <a:gd name="connsiteY25" fmla="*/ 886120 h 886120"/>
              <a:gd name="connsiteX26" fmla="*/ 6840197 w 9339309"/>
              <a:gd name="connsiteY26" fmla="*/ 886120 h 886120"/>
              <a:gd name="connsiteX27" fmla="*/ 6455830 w 9339309"/>
              <a:gd name="connsiteY27" fmla="*/ 886120 h 886120"/>
              <a:gd name="connsiteX28" fmla="*/ 5709706 w 9339309"/>
              <a:gd name="connsiteY28" fmla="*/ 886120 h 886120"/>
              <a:gd name="connsiteX29" fmla="*/ 5325339 w 9339309"/>
              <a:gd name="connsiteY29" fmla="*/ 886120 h 886120"/>
              <a:gd name="connsiteX30" fmla="*/ 4850533 w 9339309"/>
              <a:gd name="connsiteY30" fmla="*/ 886120 h 886120"/>
              <a:gd name="connsiteX31" fmla="*/ 4556605 w 9339309"/>
              <a:gd name="connsiteY31" fmla="*/ 886120 h 886120"/>
              <a:gd name="connsiteX32" fmla="*/ 4172238 w 9339309"/>
              <a:gd name="connsiteY32" fmla="*/ 886120 h 886120"/>
              <a:gd name="connsiteX33" fmla="*/ 3516554 w 9339309"/>
              <a:gd name="connsiteY33" fmla="*/ 886120 h 886120"/>
              <a:gd name="connsiteX34" fmla="*/ 2770429 w 9339309"/>
              <a:gd name="connsiteY34" fmla="*/ 886120 h 886120"/>
              <a:gd name="connsiteX35" fmla="*/ 2386062 w 9339309"/>
              <a:gd name="connsiteY35" fmla="*/ 886120 h 886120"/>
              <a:gd name="connsiteX36" fmla="*/ 1820817 w 9339309"/>
              <a:gd name="connsiteY36" fmla="*/ 886120 h 886120"/>
              <a:gd name="connsiteX37" fmla="*/ 1526889 w 9339309"/>
              <a:gd name="connsiteY37" fmla="*/ 886120 h 886120"/>
              <a:gd name="connsiteX38" fmla="*/ 780765 w 9339309"/>
              <a:gd name="connsiteY38" fmla="*/ 886120 h 886120"/>
              <a:gd name="connsiteX39" fmla="*/ 147690 w 9339309"/>
              <a:gd name="connsiteY39" fmla="*/ 886120 h 886120"/>
              <a:gd name="connsiteX40" fmla="*/ 0 w 9339309"/>
              <a:gd name="connsiteY40" fmla="*/ 738430 h 886120"/>
              <a:gd name="connsiteX41" fmla="*/ 0 w 9339309"/>
              <a:gd name="connsiteY41" fmla="*/ 147690 h 886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339309" h="886120" fill="none" extrusionOk="0">
                <a:moveTo>
                  <a:pt x="0" y="147690"/>
                </a:moveTo>
                <a:cubicBezTo>
                  <a:pt x="-2840" y="68435"/>
                  <a:pt x="70628" y="1866"/>
                  <a:pt x="147690" y="0"/>
                </a:cubicBezTo>
                <a:cubicBezTo>
                  <a:pt x="312733" y="-76480"/>
                  <a:pt x="706159" y="25336"/>
                  <a:pt x="893814" y="0"/>
                </a:cubicBezTo>
                <a:cubicBezTo>
                  <a:pt x="1081469" y="-25336"/>
                  <a:pt x="1086594" y="12791"/>
                  <a:pt x="1187742" y="0"/>
                </a:cubicBezTo>
                <a:cubicBezTo>
                  <a:pt x="1288890" y="-12791"/>
                  <a:pt x="1429634" y="16705"/>
                  <a:pt x="1662548" y="0"/>
                </a:cubicBezTo>
                <a:cubicBezTo>
                  <a:pt x="1895462" y="-16705"/>
                  <a:pt x="2140986" y="21384"/>
                  <a:pt x="2318233" y="0"/>
                </a:cubicBezTo>
                <a:cubicBezTo>
                  <a:pt x="2495481" y="-21384"/>
                  <a:pt x="2596043" y="36152"/>
                  <a:pt x="2702600" y="0"/>
                </a:cubicBezTo>
                <a:cubicBezTo>
                  <a:pt x="2809157" y="-36152"/>
                  <a:pt x="3006915" y="43471"/>
                  <a:pt x="3267846" y="0"/>
                </a:cubicBezTo>
                <a:cubicBezTo>
                  <a:pt x="3528777" y="-43471"/>
                  <a:pt x="3844938" y="28695"/>
                  <a:pt x="4013970" y="0"/>
                </a:cubicBezTo>
                <a:cubicBezTo>
                  <a:pt x="4183002" y="-28695"/>
                  <a:pt x="4298160" y="62577"/>
                  <a:pt x="4579215" y="0"/>
                </a:cubicBezTo>
                <a:cubicBezTo>
                  <a:pt x="4860271" y="-62577"/>
                  <a:pt x="4730511" y="7731"/>
                  <a:pt x="4873143" y="0"/>
                </a:cubicBezTo>
                <a:cubicBezTo>
                  <a:pt x="5015775" y="-7731"/>
                  <a:pt x="5365141" y="56217"/>
                  <a:pt x="5528828" y="0"/>
                </a:cubicBezTo>
                <a:cubicBezTo>
                  <a:pt x="5692515" y="-56217"/>
                  <a:pt x="5728833" y="22392"/>
                  <a:pt x="5822755" y="0"/>
                </a:cubicBezTo>
                <a:cubicBezTo>
                  <a:pt x="5916677" y="-22392"/>
                  <a:pt x="6013017" y="19530"/>
                  <a:pt x="6116683" y="0"/>
                </a:cubicBezTo>
                <a:cubicBezTo>
                  <a:pt x="6220349" y="-19530"/>
                  <a:pt x="6668892" y="76693"/>
                  <a:pt x="6862807" y="0"/>
                </a:cubicBezTo>
                <a:cubicBezTo>
                  <a:pt x="7056722" y="-76693"/>
                  <a:pt x="7058675" y="31218"/>
                  <a:pt x="7247174" y="0"/>
                </a:cubicBezTo>
                <a:cubicBezTo>
                  <a:pt x="7435673" y="-31218"/>
                  <a:pt x="7426104" y="26103"/>
                  <a:pt x="7541102" y="0"/>
                </a:cubicBezTo>
                <a:cubicBezTo>
                  <a:pt x="7656100" y="-26103"/>
                  <a:pt x="7919297" y="2628"/>
                  <a:pt x="8015908" y="0"/>
                </a:cubicBezTo>
                <a:cubicBezTo>
                  <a:pt x="8112519" y="-2628"/>
                  <a:pt x="8421627" y="5455"/>
                  <a:pt x="8581154" y="0"/>
                </a:cubicBezTo>
                <a:cubicBezTo>
                  <a:pt x="8740681" y="-5455"/>
                  <a:pt x="8955484" y="33598"/>
                  <a:pt x="9191619" y="0"/>
                </a:cubicBezTo>
                <a:cubicBezTo>
                  <a:pt x="9262358" y="14401"/>
                  <a:pt x="9346463" y="56833"/>
                  <a:pt x="9339309" y="147690"/>
                </a:cubicBezTo>
                <a:cubicBezTo>
                  <a:pt x="9364063" y="356250"/>
                  <a:pt x="9332343" y="567624"/>
                  <a:pt x="9339309" y="738430"/>
                </a:cubicBezTo>
                <a:cubicBezTo>
                  <a:pt x="9342441" y="817062"/>
                  <a:pt x="9293620" y="894534"/>
                  <a:pt x="9191619" y="886120"/>
                </a:cubicBezTo>
                <a:cubicBezTo>
                  <a:pt x="9055169" y="905689"/>
                  <a:pt x="8964587" y="855846"/>
                  <a:pt x="8897691" y="886120"/>
                </a:cubicBezTo>
                <a:cubicBezTo>
                  <a:pt x="8830795" y="916394"/>
                  <a:pt x="8448961" y="806407"/>
                  <a:pt x="8151567" y="886120"/>
                </a:cubicBezTo>
                <a:cubicBezTo>
                  <a:pt x="7854173" y="965833"/>
                  <a:pt x="7709457" y="826160"/>
                  <a:pt x="7586322" y="886120"/>
                </a:cubicBezTo>
                <a:cubicBezTo>
                  <a:pt x="7463188" y="946080"/>
                  <a:pt x="7206189" y="802036"/>
                  <a:pt x="6840197" y="886120"/>
                </a:cubicBezTo>
                <a:cubicBezTo>
                  <a:pt x="6474205" y="970204"/>
                  <a:pt x="6582029" y="862146"/>
                  <a:pt x="6455830" y="886120"/>
                </a:cubicBezTo>
                <a:cubicBezTo>
                  <a:pt x="6329631" y="910094"/>
                  <a:pt x="5997239" y="871931"/>
                  <a:pt x="5709706" y="886120"/>
                </a:cubicBezTo>
                <a:cubicBezTo>
                  <a:pt x="5422173" y="900309"/>
                  <a:pt x="5451981" y="861273"/>
                  <a:pt x="5325339" y="886120"/>
                </a:cubicBezTo>
                <a:cubicBezTo>
                  <a:pt x="5198697" y="910967"/>
                  <a:pt x="4968394" y="847782"/>
                  <a:pt x="4850533" y="886120"/>
                </a:cubicBezTo>
                <a:cubicBezTo>
                  <a:pt x="4732672" y="924458"/>
                  <a:pt x="4643837" y="871985"/>
                  <a:pt x="4556605" y="886120"/>
                </a:cubicBezTo>
                <a:cubicBezTo>
                  <a:pt x="4469373" y="900255"/>
                  <a:pt x="4262020" y="847171"/>
                  <a:pt x="4172238" y="886120"/>
                </a:cubicBezTo>
                <a:cubicBezTo>
                  <a:pt x="4082456" y="925069"/>
                  <a:pt x="3725080" y="815423"/>
                  <a:pt x="3516554" y="886120"/>
                </a:cubicBezTo>
                <a:cubicBezTo>
                  <a:pt x="3308028" y="956817"/>
                  <a:pt x="3127021" y="801088"/>
                  <a:pt x="2770429" y="886120"/>
                </a:cubicBezTo>
                <a:cubicBezTo>
                  <a:pt x="2413837" y="971152"/>
                  <a:pt x="2528921" y="841573"/>
                  <a:pt x="2386062" y="886120"/>
                </a:cubicBezTo>
                <a:cubicBezTo>
                  <a:pt x="2243203" y="930667"/>
                  <a:pt x="2076157" y="847409"/>
                  <a:pt x="1820817" y="886120"/>
                </a:cubicBezTo>
                <a:cubicBezTo>
                  <a:pt x="1565477" y="924831"/>
                  <a:pt x="1649700" y="882420"/>
                  <a:pt x="1526889" y="886120"/>
                </a:cubicBezTo>
                <a:cubicBezTo>
                  <a:pt x="1404078" y="889820"/>
                  <a:pt x="1098873" y="882221"/>
                  <a:pt x="780765" y="886120"/>
                </a:cubicBezTo>
                <a:cubicBezTo>
                  <a:pt x="462657" y="890019"/>
                  <a:pt x="402645" y="868001"/>
                  <a:pt x="147690" y="886120"/>
                </a:cubicBezTo>
                <a:cubicBezTo>
                  <a:pt x="78092" y="896367"/>
                  <a:pt x="-1768" y="820880"/>
                  <a:pt x="0" y="738430"/>
                </a:cubicBezTo>
                <a:cubicBezTo>
                  <a:pt x="-24367" y="604004"/>
                  <a:pt x="11682" y="424545"/>
                  <a:pt x="0" y="147690"/>
                </a:cubicBezTo>
                <a:close/>
              </a:path>
              <a:path w="9339309" h="886120" stroke="0" extrusionOk="0">
                <a:moveTo>
                  <a:pt x="0" y="147690"/>
                </a:moveTo>
                <a:cubicBezTo>
                  <a:pt x="4141" y="52003"/>
                  <a:pt x="85227" y="-13754"/>
                  <a:pt x="147690" y="0"/>
                </a:cubicBezTo>
                <a:cubicBezTo>
                  <a:pt x="323624" y="-7780"/>
                  <a:pt x="467657" y="1911"/>
                  <a:pt x="622496" y="0"/>
                </a:cubicBezTo>
                <a:cubicBezTo>
                  <a:pt x="777335" y="-1911"/>
                  <a:pt x="863083" y="11802"/>
                  <a:pt x="1097303" y="0"/>
                </a:cubicBezTo>
                <a:cubicBezTo>
                  <a:pt x="1331523" y="-11802"/>
                  <a:pt x="1639632" y="86282"/>
                  <a:pt x="1843427" y="0"/>
                </a:cubicBezTo>
                <a:cubicBezTo>
                  <a:pt x="2047222" y="-86282"/>
                  <a:pt x="2384874" y="14990"/>
                  <a:pt x="2589551" y="0"/>
                </a:cubicBezTo>
                <a:cubicBezTo>
                  <a:pt x="2794228" y="-14990"/>
                  <a:pt x="3105322" y="54550"/>
                  <a:pt x="3245236" y="0"/>
                </a:cubicBezTo>
                <a:cubicBezTo>
                  <a:pt x="3385150" y="-54550"/>
                  <a:pt x="3612416" y="53642"/>
                  <a:pt x="3810481" y="0"/>
                </a:cubicBezTo>
                <a:cubicBezTo>
                  <a:pt x="4008547" y="-53642"/>
                  <a:pt x="4002578" y="5108"/>
                  <a:pt x="4104409" y="0"/>
                </a:cubicBezTo>
                <a:cubicBezTo>
                  <a:pt x="4206240" y="-5108"/>
                  <a:pt x="4410204" y="7556"/>
                  <a:pt x="4669655" y="0"/>
                </a:cubicBezTo>
                <a:cubicBezTo>
                  <a:pt x="4929106" y="-7556"/>
                  <a:pt x="5168539" y="84829"/>
                  <a:pt x="5415779" y="0"/>
                </a:cubicBezTo>
                <a:cubicBezTo>
                  <a:pt x="5663019" y="-84829"/>
                  <a:pt x="5770007" y="27754"/>
                  <a:pt x="5981024" y="0"/>
                </a:cubicBezTo>
                <a:cubicBezTo>
                  <a:pt x="6192042" y="-27754"/>
                  <a:pt x="6274608" y="38842"/>
                  <a:pt x="6455830" y="0"/>
                </a:cubicBezTo>
                <a:cubicBezTo>
                  <a:pt x="6637052" y="-38842"/>
                  <a:pt x="6973197" y="59289"/>
                  <a:pt x="7201955" y="0"/>
                </a:cubicBezTo>
                <a:cubicBezTo>
                  <a:pt x="7430713" y="-59289"/>
                  <a:pt x="7375916" y="6622"/>
                  <a:pt x="7495882" y="0"/>
                </a:cubicBezTo>
                <a:cubicBezTo>
                  <a:pt x="7615848" y="-6622"/>
                  <a:pt x="7838120" y="21648"/>
                  <a:pt x="8151567" y="0"/>
                </a:cubicBezTo>
                <a:cubicBezTo>
                  <a:pt x="8465015" y="-21648"/>
                  <a:pt x="8367348" y="20109"/>
                  <a:pt x="8445495" y="0"/>
                </a:cubicBezTo>
                <a:cubicBezTo>
                  <a:pt x="8523642" y="-20109"/>
                  <a:pt x="8923508" y="45138"/>
                  <a:pt x="9191619" y="0"/>
                </a:cubicBezTo>
                <a:cubicBezTo>
                  <a:pt x="9259907" y="2479"/>
                  <a:pt x="9331246" y="77104"/>
                  <a:pt x="9339309" y="147690"/>
                </a:cubicBezTo>
                <a:cubicBezTo>
                  <a:pt x="9360754" y="309173"/>
                  <a:pt x="9321254" y="460966"/>
                  <a:pt x="9339309" y="738430"/>
                </a:cubicBezTo>
                <a:cubicBezTo>
                  <a:pt x="9351413" y="813357"/>
                  <a:pt x="9271723" y="887088"/>
                  <a:pt x="9191619" y="886120"/>
                </a:cubicBezTo>
                <a:cubicBezTo>
                  <a:pt x="8946369" y="905676"/>
                  <a:pt x="8903510" y="847015"/>
                  <a:pt x="8626373" y="886120"/>
                </a:cubicBezTo>
                <a:cubicBezTo>
                  <a:pt x="8349236" y="925225"/>
                  <a:pt x="8339752" y="881535"/>
                  <a:pt x="8061128" y="886120"/>
                </a:cubicBezTo>
                <a:cubicBezTo>
                  <a:pt x="7782504" y="890705"/>
                  <a:pt x="7864837" y="857413"/>
                  <a:pt x="7767200" y="886120"/>
                </a:cubicBezTo>
                <a:cubicBezTo>
                  <a:pt x="7669563" y="914827"/>
                  <a:pt x="7353811" y="885171"/>
                  <a:pt x="7021076" y="886120"/>
                </a:cubicBezTo>
                <a:cubicBezTo>
                  <a:pt x="6688341" y="887069"/>
                  <a:pt x="6670882" y="831465"/>
                  <a:pt x="6365391" y="886120"/>
                </a:cubicBezTo>
                <a:cubicBezTo>
                  <a:pt x="6059901" y="940775"/>
                  <a:pt x="6163880" y="858440"/>
                  <a:pt x="5981024" y="886120"/>
                </a:cubicBezTo>
                <a:cubicBezTo>
                  <a:pt x="5798168" y="913800"/>
                  <a:pt x="5584014" y="883734"/>
                  <a:pt x="5415779" y="886120"/>
                </a:cubicBezTo>
                <a:cubicBezTo>
                  <a:pt x="5247544" y="888506"/>
                  <a:pt x="5156190" y="843927"/>
                  <a:pt x="5031412" y="886120"/>
                </a:cubicBezTo>
                <a:cubicBezTo>
                  <a:pt x="4906634" y="928313"/>
                  <a:pt x="4572268" y="816924"/>
                  <a:pt x="4375727" y="886120"/>
                </a:cubicBezTo>
                <a:cubicBezTo>
                  <a:pt x="4179186" y="955316"/>
                  <a:pt x="3955236" y="837262"/>
                  <a:pt x="3810481" y="886120"/>
                </a:cubicBezTo>
                <a:cubicBezTo>
                  <a:pt x="3665726" y="934978"/>
                  <a:pt x="3511078" y="878143"/>
                  <a:pt x="3245236" y="886120"/>
                </a:cubicBezTo>
                <a:cubicBezTo>
                  <a:pt x="2979395" y="894097"/>
                  <a:pt x="2958786" y="864871"/>
                  <a:pt x="2860869" y="886120"/>
                </a:cubicBezTo>
                <a:cubicBezTo>
                  <a:pt x="2762952" y="907369"/>
                  <a:pt x="2526291" y="835523"/>
                  <a:pt x="2386062" y="886120"/>
                </a:cubicBezTo>
                <a:cubicBezTo>
                  <a:pt x="2245833" y="936717"/>
                  <a:pt x="1881934" y="863877"/>
                  <a:pt x="1730378" y="886120"/>
                </a:cubicBezTo>
                <a:cubicBezTo>
                  <a:pt x="1578822" y="908363"/>
                  <a:pt x="1279034" y="882660"/>
                  <a:pt x="1074693" y="886120"/>
                </a:cubicBezTo>
                <a:cubicBezTo>
                  <a:pt x="870352" y="889580"/>
                  <a:pt x="493915" y="784261"/>
                  <a:pt x="147690" y="886120"/>
                </a:cubicBezTo>
                <a:cubicBezTo>
                  <a:pt x="66381" y="892077"/>
                  <a:pt x="5302" y="814258"/>
                  <a:pt x="0" y="738430"/>
                </a:cubicBezTo>
                <a:cubicBezTo>
                  <a:pt x="-28280" y="606552"/>
                  <a:pt x="8373" y="285810"/>
                  <a:pt x="0" y="147690"/>
                </a:cubicBezTo>
                <a:close/>
              </a:path>
            </a:pathLst>
          </a:custGeom>
          <a:solidFill>
            <a:srgbClr val="E0DEDC"/>
          </a:solidFill>
          <a:ln w="38100">
            <a:solidFill>
              <a:srgbClr val="8E8E8E"/>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n-GB" sz="3200" b="1" dirty="0">
                <a:solidFill>
                  <a:prstClr val="black">
                    <a:lumMod val="75000"/>
                    <a:lumOff val="25000"/>
                  </a:prstClr>
                </a:solidFill>
                <a:latin typeface="Roboto"/>
              </a:rPr>
              <a:t>What’s Inside an E-cigarette Cartridge?</a:t>
            </a:r>
          </a:p>
        </p:txBody>
      </p:sp>
      <p:sp>
        <p:nvSpPr>
          <p:cNvPr id="3" name="Rectangle: Rounded Corners 2">
            <a:extLst>
              <a:ext uri="{FF2B5EF4-FFF2-40B4-BE49-F238E27FC236}">
                <a16:creationId xmlns:a16="http://schemas.microsoft.com/office/drawing/2014/main" id="{C7FF8EE2-A79B-C45B-FC8C-55386D61D845}"/>
              </a:ext>
            </a:extLst>
          </p:cNvPr>
          <p:cNvSpPr/>
          <p:nvPr/>
        </p:nvSpPr>
        <p:spPr>
          <a:xfrm>
            <a:off x="534938" y="2165980"/>
            <a:ext cx="7949717" cy="2390457"/>
          </a:xfrm>
          <a:custGeom>
            <a:avLst/>
            <a:gdLst>
              <a:gd name="connsiteX0" fmla="*/ 0 w 7949717"/>
              <a:gd name="connsiteY0" fmla="*/ 398417 h 2390457"/>
              <a:gd name="connsiteX1" fmla="*/ 398417 w 7949717"/>
              <a:gd name="connsiteY1" fmla="*/ 0 h 2390457"/>
              <a:gd name="connsiteX2" fmla="*/ 779904 w 7949717"/>
              <a:gd name="connsiteY2" fmla="*/ 0 h 2390457"/>
              <a:gd name="connsiteX3" fmla="*/ 1161391 w 7949717"/>
              <a:gd name="connsiteY3" fmla="*/ 0 h 2390457"/>
              <a:gd name="connsiteX4" fmla="*/ 1757465 w 7949717"/>
              <a:gd name="connsiteY4" fmla="*/ 0 h 2390457"/>
              <a:gd name="connsiteX5" fmla="*/ 2425067 w 7949717"/>
              <a:gd name="connsiteY5" fmla="*/ 0 h 2390457"/>
              <a:gd name="connsiteX6" fmla="*/ 3021141 w 7949717"/>
              <a:gd name="connsiteY6" fmla="*/ 0 h 2390457"/>
              <a:gd name="connsiteX7" fmla="*/ 3402628 w 7949717"/>
              <a:gd name="connsiteY7" fmla="*/ 0 h 2390457"/>
              <a:gd name="connsiteX8" fmla="*/ 3927173 w 7949717"/>
              <a:gd name="connsiteY8" fmla="*/ 0 h 2390457"/>
              <a:gd name="connsiteX9" fmla="*/ 4594775 w 7949717"/>
              <a:gd name="connsiteY9" fmla="*/ 0 h 2390457"/>
              <a:gd name="connsiteX10" fmla="*/ 5047791 w 7949717"/>
              <a:gd name="connsiteY10" fmla="*/ 0 h 2390457"/>
              <a:gd name="connsiteX11" fmla="*/ 5643865 w 7949717"/>
              <a:gd name="connsiteY11" fmla="*/ 0 h 2390457"/>
              <a:gd name="connsiteX12" fmla="*/ 6382996 w 7949717"/>
              <a:gd name="connsiteY12" fmla="*/ 0 h 2390457"/>
              <a:gd name="connsiteX13" fmla="*/ 6979069 w 7949717"/>
              <a:gd name="connsiteY13" fmla="*/ 0 h 2390457"/>
              <a:gd name="connsiteX14" fmla="*/ 7551300 w 7949717"/>
              <a:gd name="connsiteY14" fmla="*/ 0 h 2390457"/>
              <a:gd name="connsiteX15" fmla="*/ 7949717 w 7949717"/>
              <a:gd name="connsiteY15" fmla="*/ 398417 h 2390457"/>
              <a:gd name="connsiteX16" fmla="*/ 7949717 w 7949717"/>
              <a:gd name="connsiteY16" fmla="*/ 961497 h 2390457"/>
              <a:gd name="connsiteX17" fmla="*/ 7949717 w 7949717"/>
              <a:gd name="connsiteY17" fmla="*/ 1524577 h 2390457"/>
              <a:gd name="connsiteX18" fmla="*/ 7949717 w 7949717"/>
              <a:gd name="connsiteY18" fmla="*/ 1992040 h 2390457"/>
              <a:gd name="connsiteX19" fmla="*/ 7551300 w 7949717"/>
              <a:gd name="connsiteY19" fmla="*/ 2390457 h 2390457"/>
              <a:gd name="connsiteX20" fmla="*/ 7098284 w 7949717"/>
              <a:gd name="connsiteY20" fmla="*/ 2390457 h 2390457"/>
              <a:gd name="connsiteX21" fmla="*/ 6573739 w 7949717"/>
              <a:gd name="connsiteY21" fmla="*/ 2390457 h 2390457"/>
              <a:gd name="connsiteX22" fmla="*/ 5834608 w 7949717"/>
              <a:gd name="connsiteY22" fmla="*/ 2390457 h 2390457"/>
              <a:gd name="connsiteX23" fmla="*/ 5167006 w 7949717"/>
              <a:gd name="connsiteY23" fmla="*/ 2390457 h 2390457"/>
              <a:gd name="connsiteX24" fmla="*/ 4785519 w 7949717"/>
              <a:gd name="connsiteY24" fmla="*/ 2390457 h 2390457"/>
              <a:gd name="connsiteX25" fmla="*/ 4332503 w 7949717"/>
              <a:gd name="connsiteY25" fmla="*/ 2390457 h 2390457"/>
              <a:gd name="connsiteX26" fmla="*/ 3593371 w 7949717"/>
              <a:gd name="connsiteY26" fmla="*/ 2390457 h 2390457"/>
              <a:gd name="connsiteX27" fmla="*/ 2997298 w 7949717"/>
              <a:gd name="connsiteY27" fmla="*/ 2390457 h 2390457"/>
              <a:gd name="connsiteX28" fmla="*/ 2258167 w 7949717"/>
              <a:gd name="connsiteY28" fmla="*/ 2390457 h 2390457"/>
              <a:gd name="connsiteX29" fmla="*/ 1662093 w 7949717"/>
              <a:gd name="connsiteY29" fmla="*/ 2390457 h 2390457"/>
              <a:gd name="connsiteX30" fmla="*/ 922962 w 7949717"/>
              <a:gd name="connsiteY30" fmla="*/ 2390457 h 2390457"/>
              <a:gd name="connsiteX31" fmla="*/ 398417 w 7949717"/>
              <a:gd name="connsiteY31" fmla="*/ 2390457 h 2390457"/>
              <a:gd name="connsiteX32" fmla="*/ 0 w 7949717"/>
              <a:gd name="connsiteY32" fmla="*/ 1992040 h 2390457"/>
              <a:gd name="connsiteX33" fmla="*/ 0 w 7949717"/>
              <a:gd name="connsiteY33" fmla="*/ 1428960 h 2390457"/>
              <a:gd name="connsiteX34" fmla="*/ 0 w 7949717"/>
              <a:gd name="connsiteY34" fmla="*/ 945561 h 2390457"/>
              <a:gd name="connsiteX35" fmla="*/ 0 w 7949717"/>
              <a:gd name="connsiteY35" fmla="*/ 398417 h 239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7949717" h="2390457" fill="none" extrusionOk="0">
                <a:moveTo>
                  <a:pt x="0" y="398417"/>
                </a:moveTo>
                <a:cubicBezTo>
                  <a:pt x="-4954" y="154452"/>
                  <a:pt x="202340" y="-16398"/>
                  <a:pt x="398417" y="0"/>
                </a:cubicBezTo>
                <a:cubicBezTo>
                  <a:pt x="504650" y="-3040"/>
                  <a:pt x="645078" y="7132"/>
                  <a:pt x="779904" y="0"/>
                </a:cubicBezTo>
                <a:cubicBezTo>
                  <a:pt x="914730" y="-7132"/>
                  <a:pt x="986031" y="7934"/>
                  <a:pt x="1161391" y="0"/>
                </a:cubicBezTo>
                <a:cubicBezTo>
                  <a:pt x="1336751" y="-7934"/>
                  <a:pt x="1585533" y="98"/>
                  <a:pt x="1757465" y="0"/>
                </a:cubicBezTo>
                <a:cubicBezTo>
                  <a:pt x="1929397" y="-98"/>
                  <a:pt x="2094137" y="37706"/>
                  <a:pt x="2425067" y="0"/>
                </a:cubicBezTo>
                <a:cubicBezTo>
                  <a:pt x="2755997" y="-37706"/>
                  <a:pt x="2807448" y="70148"/>
                  <a:pt x="3021141" y="0"/>
                </a:cubicBezTo>
                <a:cubicBezTo>
                  <a:pt x="3234834" y="-70148"/>
                  <a:pt x="3311444" y="44491"/>
                  <a:pt x="3402628" y="0"/>
                </a:cubicBezTo>
                <a:cubicBezTo>
                  <a:pt x="3493812" y="-44491"/>
                  <a:pt x="3686619" y="30244"/>
                  <a:pt x="3927173" y="0"/>
                </a:cubicBezTo>
                <a:cubicBezTo>
                  <a:pt x="4167728" y="-30244"/>
                  <a:pt x="4319428" y="48494"/>
                  <a:pt x="4594775" y="0"/>
                </a:cubicBezTo>
                <a:cubicBezTo>
                  <a:pt x="4870122" y="-48494"/>
                  <a:pt x="4833437" y="20271"/>
                  <a:pt x="5047791" y="0"/>
                </a:cubicBezTo>
                <a:cubicBezTo>
                  <a:pt x="5262145" y="-20271"/>
                  <a:pt x="5379271" y="26382"/>
                  <a:pt x="5643865" y="0"/>
                </a:cubicBezTo>
                <a:cubicBezTo>
                  <a:pt x="5908459" y="-26382"/>
                  <a:pt x="6077397" y="61907"/>
                  <a:pt x="6382996" y="0"/>
                </a:cubicBezTo>
                <a:cubicBezTo>
                  <a:pt x="6688595" y="-61907"/>
                  <a:pt x="6859474" y="49709"/>
                  <a:pt x="6979069" y="0"/>
                </a:cubicBezTo>
                <a:cubicBezTo>
                  <a:pt x="7098664" y="-49709"/>
                  <a:pt x="7327457" y="51333"/>
                  <a:pt x="7551300" y="0"/>
                </a:cubicBezTo>
                <a:cubicBezTo>
                  <a:pt x="7777091" y="-3158"/>
                  <a:pt x="7971743" y="197891"/>
                  <a:pt x="7949717" y="398417"/>
                </a:cubicBezTo>
                <a:cubicBezTo>
                  <a:pt x="7987913" y="527432"/>
                  <a:pt x="7928095" y="769696"/>
                  <a:pt x="7949717" y="961497"/>
                </a:cubicBezTo>
                <a:cubicBezTo>
                  <a:pt x="7971339" y="1153298"/>
                  <a:pt x="7894218" y="1274640"/>
                  <a:pt x="7949717" y="1524577"/>
                </a:cubicBezTo>
                <a:cubicBezTo>
                  <a:pt x="8005216" y="1774514"/>
                  <a:pt x="7905983" y="1853767"/>
                  <a:pt x="7949717" y="1992040"/>
                </a:cubicBezTo>
                <a:cubicBezTo>
                  <a:pt x="7993565" y="2203792"/>
                  <a:pt x="7786418" y="2414933"/>
                  <a:pt x="7551300" y="2390457"/>
                </a:cubicBezTo>
                <a:cubicBezTo>
                  <a:pt x="7430356" y="2394650"/>
                  <a:pt x="7220684" y="2366133"/>
                  <a:pt x="7098284" y="2390457"/>
                </a:cubicBezTo>
                <a:cubicBezTo>
                  <a:pt x="6975884" y="2414781"/>
                  <a:pt x="6695520" y="2352640"/>
                  <a:pt x="6573739" y="2390457"/>
                </a:cubicBezTo>
                <a:cubicBezTo>
                  <a:pt x="6451958" y="2428274"/>
                  <a:pt x="5989754" y="2358888"/>
                  <a:pt x="5834608" y="2390457"/>
                </a:cubicBezTo>
                <a:cubicBezTo>
                  <a:pt x="5679462" y="2422026"/>
                  <a:pt x="5479538" y="2340964"/>
                  <a:pt x="5167006" y="2390457"/>
                </a:cubicBezTo>
                <a:cubicBezTo>
                  <a:pt x="4854474" y="2439950"/>
                  <a:pt x="4890731" y="2357991"/>
                  <a:pt x="4785519" y="2390457"/>
                </a:cubicBezTo>
                <a:cubicBezTo>
                  <a:pt x="4680307" y="2422923"/>
                  <a:pt x="4490256" y="2374087"/>
                  <a:pt x="4332503" y="2390457"/>
                </a:cubicBezTo>
                <a:cubicBezTo>
                  <a:pt x="4174750" y="2406827"/>
                  <a:pt x="3906425" y="2317692"/>
                  <a:pt x="3593371" y="2390457"/>
                </a:cubicBezTo>
                <a:cubicBezTo>
                  <a:pt x="3280317" y="2463222"/>
                  <a:pt x="3170460" y="2330674"/>
                  <a:pt x="2997298" y="2390457"/>
                </a:cubicBezTo>
                <a:cubicBezTo>
                  <a:pt x="2824136" y="2450240"/>
                  <a:pt x="2434356" y="2367940"/>
                  <a:pt x="2258167" y="2390457"/>
                </a:cubicBezTo>
                <a:cubicBezTo>
                  <a:pt x="2081978" y="2412974"/>
                  <a:pt x="1836782" y="2352899"/>
                  <a:pt x="1662093" y="2390457"/>
                </a:cubicBezTo>
                <a:cubicBezTo>
                  <a:pt x="1487404" y="2428015"/>
                  <a:pt x="1261285" y="2356447"/>
                  <a:pt x="922962" y="2390457"/>
                </a:cubicBezTo>
                <a:cubicBezTo>
                  <a:pt x="584639" y="2424467"/>
                  <a:pt x="601257" y="2358138"/>
                  <a:pt x="398417" y="2390457"/>
                </a:cubicBezTo>
                <a:cubicBezTo>
                  <a:pt x="174178" y="2375652"/>
                  <a:pt x="11072" y="2249091"/>
                  <a:pt x="0" y="1992040"/>
                </a:cubicBezTo>
                <a:cubicBezTo>
                  <a:pt x="-62271" y="1827236"/>
                  <a:pt x="55490" y="1702962"/>
                  <a:pt x="0" y="1428960"/>
                </a:cubicBezTo>
                <a:cubicBezTo>
                  <a:pt x="-55490" y="1154958"/>
                  <a:pt x="23039" y="1059666"/>
                  <a:pt x="0" y="945561"/>
                </a:cubicBezTo>
                <a:cubicBezTo>
                  <a:pt x="-23039" y="831456"/>
                  <a:pt x="38613" y="616986"/>
                  <a:pt x="0" y="398417"/>
                </a:cubicBezTo>
                <a:close/>
              </a:path>
              <a:path w="7949717" h="2390457" stroke="0" extrusionOk="0">
                <a:moveTo>
                  <a:pt x="0" y="398417"/>
                </a:moveTo>
                <a:cubicBezTo>
                  <a:pt x="11648" y="138656"/>
                  <a:pt x="220151" y="-30075"/>
                  <a:pt x="398417" y="0"/>
                </a:cubicBezTo>
                <a:cubicBezTo>
                  <a:pt x="656180" y="-16138"/>
                  <a:pt x="710278" y="4820"/>
                  <a:pt x="922962" y="0"/>
                </a:cubicBezTo>
                <a:cubicBezTo>
                  <a:pt x="1135647" y="-4820"/>
                  <a:pt x="1284923" y="27502"/>
                  <a:pt x="1447507" y="0"/>
                </a:cubicBezTo>
                <a:cubicBezTo>
                  <a:pt x="1610091" y="-27502"/>
                  <a:pt x="1837988" y="74349"/>
                  <a:pt x="2186638" y="0"/>
                </a:cubicBezTo>
                <a:cubicBezTo>
                  <a:pt x="2535288" y="-74349"/>
                  <a:pt x="2664927" y="88028"/>
                  <a:pt x="2925769" y="0"/>
                </a:cubicBezTo>
                <a:cubicBezTo>
                  <a:pt x="3186611" y="-88028"/>
                  <a:pt x="3437743" y="15869"/>
                  <a:pt x="3593371" y="0"/>
                </a:cubicBezTo>
                <a:cubicBezTo>
                  <a:pt x="3748999" y="-15869"/>
                  <a:pt x="3935354" y="6908"/>
                  <a:pt x="4189445" y="0"/>
                </a:cubicBezTo>
                <a:cubicBezTo>
                  <a:pt x="4443536" y="-6908"/>
                  <a:pt x="4486522" y="1364"/>
                  <a:pt x="4570932" y="0"/>
                </a:cubicBezTo>
                <a:cubicBezTo>
                  <a:pt x="4655342" y="-1364"/>
                  <a:pt x="4958272" y="66688"/>
                  <a:pt x="5167006" y="0"/>
                </a:cubicBezTo>
                <a:cubicBezTo>
                  <a:pt x="5375740" y="-66688"/>
                  <a:pt x="5666088" y="15806"/>
                  <a:pt x="5906137" y="0"/>
                </a:cubicBezTo>
                <a:cubicBezTo>
                  <a:pt x="6146186" y="-15806"/>
                  <a:pt x="6260740" y="615"/>
                  <a:pt x="6502210" y="0"/>
                </a:cubicBezTo>
                <a:cubicBezTo>
                  <a:pt x="6743680" y="-615"/>
                  <a:pt x="6797835" y="59772"/>
                  <a:pt x="7026755" y="0"/>
                </a:cubicBezTo>
                <a:cubicBezTo>
                  <a:pt x="7255676" y="-59772"/>
                  <a:pt x="7393808" y="53072"/>
                  <a:pt x="7551300" y="0"/>
                </a:cubicBezTo>
                <a:cubicBezTo>
                  <a:pt x="7761901" y="2304"/>
                  <a:pt x="7986830" y="196755"/>
                  <a:pt x="7949717" y="398417"/>
                </a:cubicBezTo>
                <a:cubicBezTo>
                  <a:pt x="7970180" y="498036"/>
                  <a:pt x="7912925" y="664321"/>
                  <a:pt x="7949717" y="881816"/>
                </a:cubicBezTo>
                <a:cubicBezTo>
                  <a:pt x="7986509" y="1099311"/>
                  <a:pt x="7888371" y="1204346"/>
                  <a:pt x="7949717" y="1428960"/>
                </a:cubicBezTo>
                <a:cubicBezTo>
                  <a:pt x="8011063" y="1653574"/>
                  <a:pt x="7930083" y="1712910"/>
                  <a:pt x="7949717" y="1992040"/>
                </a:cubicBezTo>
                <a:cubicBezTo>
                  <a:pt x="7918711" y="2244948"/>
                  <a:pt x="7780501" y="2404183"/>
                  <a:pt x="7551300" y="2390457"/>
                </a:cubicBezTo>
                <a:cubicBezTo>
                  <a:pt x="7278340" y="2456633"/>
                  <a:pt x="7109592" y="2386687"/>
                  <a:pt x="6883698" y="2390457"/>
                </a:cubicBezTo>
                <a:cubicBezTo>
                  <a:pt x="6657804" y="2394227"/>
                  <a:pt x="6309215" y="2378427"/>
                  <a:pt x="6144566" y="2390457"/>
                </a:cubicBezTo>
                <a:cubicBezTo>
                  <a:pt x="5979917" y="2402487"/>
                  <a:pt x="5797531" y="2349237"/>
                  <a:pt x="5476964" y="2390457"/>
                </a:cubicBezTo>
                <a:cubicBezTo>
                  <a:pt x="5156397" y="2431677"/>
                  <a:pt x="5116881" y="2339764"/>
                  <a:pt x="4880890" y="2390457"/>
                </a:cubicBezTo>
                <a:cubicBezTo>
                  <a:pt x="4644899" y="2441150"/>
                  <a:pt x="4650212" y="2356760"/>
                  <a:pt x="4499403" y="2390457"/>
                </a:cubicBezTo>
                <a:cubicBezTo>
                  <a:pt x="4348594" y="2424154"/>
                  <a:pt x="3918357" y="2362341"/>
                  <a:pt x="3760272" y="2390457"/>
                </a:cubicBezTo>
                <a:cubicBezTo>
                  <a:pt x="3602187" y="2418573"/>
                  <a:pt x="3387007" y="2317081"/>
                  <a:pt x="3092670" y="2390457"/>
                </a:cubicBezTo>
                <a:cubicBezTo>
                  <a:pt x="2798333" y="2463833"/>
                  <a:pt x="2833601" y="2349943"/>
                  <a:pt x="2639654" y="2390457"/>
                </a:cubicBezTo>
                <a:cubicBezTo>
                  <a:pt x="2445707" y="2430971"/>
                  <a:pt x="2291042" y="2380587"/>
                  <a:pt x="2043580" y="2390457"/>
                </a:cubicBezTo>
                <a:cubicBezTo>
                  <a:pt x="1796118" y="2400327"/>
                  <a:pt x="1681850" y="2365786"/>
                  <a:pt x="1590564" y="2390457"/>
                </a:cubicBezTo>
                <a:cubicBezTo>
                  <a:pt x="1499278" y="2415128"/>
                  <a:pt x="1156884" y="2359302"/>
                  <a:pt x="922962" y="2390457"/>
                </a:cubicBezTo>
                <a:cubicBezTo>
                  <a:pt x="689040" y="2421612"/>
                  <a:pt x="539791" y="2361494"/>
                  <a:pt x="398417" y="2390457"/>
                </a:cubicBezTo>
                <a:cubicBezTo>
                  <a:pt x="157720" y="2437853"/>
                  <a:pt x="-9134" y="2202540"/>
                  <a:pt x="0" y="1992040"/>
                </a:cubicBezTo>
                <a:cubicBezTo>
                  <a:pt x="-11783" y="1779219"/>
                  <a:pt x="13391" y="1700857"/>
                  <a:pt x="0" y="1492705"/>
                </a:cubicBezTo>
                <a:cubicBezTo>
                  <a:pt x="-13391" y="1284554"/>
                  <a:pt x="25774" y="1157377"/>
                  <a:pt x="0" y="945561"/>
                </a:cubicBezTo>
                <a:cubicBezTo>
                  <a:pt x="-25774" y="733745"/>
                  <a:pt x="36403" y="590246"/>
                  <a:pt x="0" y="398417"/>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eaLnBrk="0" fontAlgn="base" hangingPunct="0">
              <a:spcBef>
                <a:spcPct val="0"/>
              </a:spcBef>
              <a:spcAft>
                <a:spcPct val="0"/>
              </a:spcAft>
              <a:buFont typeface="Wingdings" panose="05000000000000000000" pitchFamily="2" charset="2"/>
              <a:buChar char="v"/>
            </a:pPr>
            <a:r>
              <a:rPr lang="en-GB" dirty="0">
                <a:solidFill>
                  <a:prstClr val="black">
                    <a:lumMod val="75000"/>
                    <a:lumOff val="25000"/>
                  </a:prstClr>
                </a:solidFill>
                <a:latin typeface="Roboto"/>
              </a:rPr>
              <a:t>nicotine, a stimulant drug that speeds up the messages travelling between the brain and the body;</a:t>
            </a:r>
            <a:br>
              <a:rPr lang="en-GB" dirty="0">
                <a:solidFill>
                  <a:prstClr val="black">
                    <a:lumMod val="75000"/>
                    <a:lumOff val="25000"/>
                  </a:prstClr>
                </a:solidFill>
                <a:latin typeface="Roboto"/>
              </a:rPr>
            </a:br>
            <a:endParaRPr lang="en-GB" dirty="0">
              <a:solidFill>
                <a:prstClr val="black">
                  <a:lumMod val="75000"/>
                  <a:lumOff val="25000"/>
                </a:prstClr>
              </a:solidFill>
              <a:latin typeface="Roboto"/>
            </a:endParaRPr>
          </a:p>
          <a:p>
            <a:pPr marL="285750" indent="-285750" eaLnBrk="0" fontAlgn="base" hangingPunct="0">
              <a:spcBef>
                <a:spcPct val="0"/>
              </a:spcBef>
              <a:spcAft>
                <a:spcPct val="0"/>
              </a:spcAft>
              <a:buFont typeface="Wingdings" panose="05000000000000000000" pitchFamily="2" charset="2"/>
              <a:buChar char="v"/>
            </a:pPr>
            <a:r>
              <a:rPr lang="en-GB" dirty="0">
                <a:solidFill>
                  <a:prstClr val="black">
                    <a:lumMod val="75000"/>
                    <a:lumOff val="25000"/>
                  </a:prstClr>
                </a:solidFill>
                <a:latin typeface="Roboto"/>
              </a:rPr>
              <a:t>propylene glycol, used to make antifreeze, paint and artificial smoke in fog machines;</a:t>
            </a:r>
            <a:br>
              <a:rPr lang="en-GB" dirty="0">
                <a:solidFill>
                  <a:prstClr val="black">
                    <a:lumMod val="75000"/>
                    <a:lumOff val="25000"/>
                  </a:prstClr>
                </a:solidFill>
                <a:latin typeface="Roboto"/>
              </a:rPr>
            </a:br>
            <a:endParaRPr lang="en-GB" dirty="0">
              <a:solidFill>
                <a:prstClr val="black">
                  <a:lumMod val="75000"/>
                  <a:lumOff val="25000"/>
                </a:prstClr>
              </a:solidFill>
              <a:latin typeface="Roboto"/>
            </a:endParaRPr>
          </a:p>
          <a:p>
            <a:pPr marL="285750" indent="-285750" eaLnBrk="0" fontAlgn="base" hangingPunct="0">
              <a:spcBef>
                <a:spcPct val="0"/>
              </a:spcBef>
              <a:spcAft>
                <a:spcPct val="0"/>
              </a:spcAft>
              <a:buFont typeface="Wingdings" panose="05000000000000000000" pitchFamily="2" charset="2"/>
              <a:buChar char="v"/>
            </a:pPr>
            <a:r>
              <a:rPr lang="en-GB" dirty="0">
                <a:solidFill>
                  <a:prstClr val="black">
                    <a:lumMod val="75000"/>
                    <a:lumOff val="25000"/>
                  </a:prstClr>
                </a:solidFill>
                <a:latin typeface="Roboto"/>
              </a:rPr>
              <a:t>flavourings to produce the different scents that the vapour has. </a:t>
            </a:r>
          </a:p>
        </p:txBody>
      </p:sp>
      <p:sp>
        <p:nvSpPr>
          <p:cNvPr id="4" name="Rectangle: Rounded Corners 3">
            <a:extLst>
              <a:ext uri="{FF2B5EF4-FFF2-40B4-BE49-F238E27FC236}">
                <a16:creationId xmlns:a16="http://schemas.microsoft.com/office/drawing/2014/main" id="{6E9215C8-D572-8750-80DB-C902C9D34AA3}"/>
              </a:ext>
            </a:extLst>
          </p:cNvPr>
          <p:cNvSpPr/>
          <p:nvPr/>
        </p:nvSpPr>
        <p:spPr>
          <a:xfrm>
            <a:off x="640945" y="1497879"/>
            <a:ext cx="4953739" cy="546006"/>
          </a:xfrm>
          <a:custGeom>
            <a:avLst/>
            <a:gdLst>
              <a:gd name="connsiteX0" fmla="*/ 0 w 4953739"/>
              <a:gd name="connsiteY0" fmla="*/ 91003 h 546006"/>
              <a:gd name="connsiteX1" fmla="*/ 91003 w 4953739"/>
              <a:gd name="connsiteY1" fmla="*/ 0 h 546006"/>
              <a:gd name="connsiteX2" fmla="*/ 544318 w 4953739"/>
              <a:gd name="connsiteY2" fmla="*/ 0 h 546006"/>
              <a:gd name="connsiteX3" fmla="*/ 1140784 w 4953739"/>
              <a:gd name="connsiteY3" fmla="*/ 0 h 546006"/>
              <a:gd name="connsiteX4" fmla="*/ 1641816 w 4953739"/>
              <a:gd name="connsiteY4" fmla="*/ 0 h 546006"/>
              <a:gd name="connsiteX5" fmla="*/ 2286000 w 4953739"/>
              <a:gd name="connsiteY5" fmla="*/ 0 h 546006"/>
              <a:gd name="connsiteX6" fmla="*/ 2882467 w 4953739"/>
              <a:gd name="connsiteY6" fmla="*/ 0 h 546006"/>
              <a:gd name="connsiteX7" fmla="*/ 3478933 w 4953739"/>
              <a:gd name="connsiteY7" fmla="*/ 0 h 546006"/>
              <a:gd name="connsiteX8" fmla="*/ 3979965 w 4953739"/>
              <a:gd name="connsiteY8" fmla="*/ 0 h 546006"/>
              <a:gd name="connsiteX9" fmla="*/ 4862736 w 4953739"/>
              <a:gd name="connsiteY9" fmla="*/ 0 h 546006"/>
              <a:gd name="connsiteX10" fmla="*/ 4953739 w 4953739"/>
              <a:gd name="connsiteY10" fmla="*/ 91003 h 546006"/>
              <a:gd name="connsiteX11" fmla="*/ 4953739 w 4953739"/>
              <a:gd name="connsiteY11" fmla="*/ 455003 h 546006"/>
              <a:gd name="connsiteX12" fmla="*/ 4862736 w 4953739"/>
              <a:gd name="connsiteY12" fmla="*/ 546006 h 546006"/>
              <a:gd name="connsiteX13" fmla="*/ 4218552 w 4953739"/>
              <a:gd name="connsiteY13" fmla="*/ 546006 h 546006"/>
              <a:gd name="connsiteX14" fmla="*/ 3622085 w 4953739"/>
              <a:gd name="connsiteY14" fmla="*/ 546006 h 546006"/>
              <a:gd name="connsiteX15" fmla="*/ 2977901 w 4953739"/>
              <a:gd name="connsiteY15" fmla="*/ 546006 h 546006"/>
              <a:gd name="connsiteX16" fmla="*/ 2381435 w 4953739"/>
              <a:gd name="connsiteY16" fmla="*/ 546006 h 546006"/>
              <a:gd name="connsiteX17" fmla="*/ 1928120 w 4953739"/>
              <a:gd name="connsiteY17" fmla="*/ 546006 h 546006"/>
              <a:gd name="connsiteX18" fmla="*/ 1379371 w 4953739"/>
              <a:gd name="connsiteY18" fmla="*/ 546006 h 546006"/>
              <a:gd name="connsiteX19" fmla="*/ 735187 w 4953739"/>
              <a:gd name="connsiteY19" fmla="*/ 546006 h 546006"/>
              <a:gd name="connsiteX20" fmla="*/ 91003 w 4953739"/>
              <a:gd name="connsiteY20" fmla="*/ 546006 h 546006"/>
              <a:gd name="connsiteX21" fmla="*/ 0 w 4953739"/>
              <a:gd name="connsiteY21" fmla="*/ 455003 h 546006"/>
              <a:gd name="connsiteX22" fmla="*/ 0 w 4953739"/>
              <a:gd name="connsiteY22" fmla="*/ 91003 h 546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953739" h="546006" fill="none" extrusionOk="0">
                <a:moveTo>
                  <a:pt x="0" y="91003"/>
                </a:moveTo>
                <a:cubicBezTo>
                  <a:pt x="4497" y="32140"/>
                  <a:pt x="35315" y="11007"/>
                  <a:pt x="91003" y="0"/>
                </a:cubicBezTo>
                <a:cubicBezTo>
                  <a:pt x="302133" y="-54244"/>
                  <a:pt x="447646" y="40941"/>
                  <a:pt x="544318" y="0"/>
                </a:cubicBezTo>
                <a:cubicBezTo>
                  <a:pt x="640990" y="-40941"/>
                  <a:pt x="954591" y="24526"/>
                  <a:pt x="1140784" y="0"/>
                </a:cubicBezTo>
                <a:cubicBezTo>
                  <a:pt x="1326977" y="-24526"/>
                  <a:pt x="1490637" y="12470"/>
                  <a:pt x="1641816" y="0"/>
                </a:cubicBezTo>
                <a:cubicBezTo>
                  <a:pt x="1792995" y="-12470"/>
                  <a:pt x="2129065" y="28865"/>
                  <a:pt x="2286000" y="0"/>
                </a:cubicBezTo>
                <a:cubicBezTo>
                  <a:pt x="2442935" y="-28865"/>
                  <a:pt x="2655922" y="71543"/>
                  <a:pt x="2882467" y="0"/>
                </a:cubicBezTo>
                <a:cubicBezTo>
                  <a:pt x="3109012" y="-71543"/>
                  <a:pt x="3297104" y="7527"/>
                  <a:pt x="3478933" y="0"/>
                </a:cubicBezTo>
                <a:cubicBezTo>
                  <a:pt x="3660762" y="-7527"/>
                  <a:pt x="3746776" y="41329"/>
                  <a:pt x="3979965" y="0"/>
                </a:cubicBezTo>
                <a:cubicBezTo>
                  <a:pt x="4213154" y="-41329"/>
                  <a:pt x="4597542" y="74007"/>
                  <a:pt x="4862736" y="0"/>
                </a:cubicBezTo>
                <a:cubicBezTo>
                  <a:pt x="4920851" y="-3184"/>
                  <a:pt x="4958776" y="40933"/>
                  <a:pt x="4953739" y="91003"/>
                </a:cubicBezTo>
                <a:cubicBezTo>
                  <a:pt x="4972947" y="269569"/>
                  <a:pt x="4923033" y="314544"/>
                  <a:pt x="4953739" y="455003"/>
                </a:cubicBezTo>
                <a:cubicBezTo>
                  <a:pt x="4953879" y="508496"/>
                  <a:pt x="4916793" y="541895"/>
                  <a:pt x="4862736" y="546006"/>
                </a:cubicBezTo>
                <a:cubicBezTo>
                  <a:pt x="4592887" y="602933"/>
                  <a:pt x="4540135" y="506270"/>
                  <a:pt x="4218552" y="546006"/>
                </a:cubicBezTo>
                <a:cubicBezTo>
                  <a:pt x="3896969" y="585742"/>
                  <a:pt x="3852004" y="479914"/>
                  <a:pt x="3622085" y="546006"/>
                </a:cubicBezTo>
                <a:cubicBezTo>
                  <a:pt x="3392166" y="612098"/>
                  <a:pt x="3293499" y="521215"/>
                  <a:pt x="2977901" y="546006"/>
                </a:cubicBezTo>
                <a:cubicBezTo>
                  <a:pt x="2662303" y="570797"/>
                  <a:pt x="2514923" y="509418"/>
                  <a:pt x="2381435" y="546006"/>
                </a:cubicBezTo>
                <a:cubicBezTo>
                  <a:pt x="2247947" y="582594"/>
                  <a:pt x="2121821" y="509737"/>
                  <a:pt x="1928120" y="546006"/>
                </a:cubicBezTo>
                <a:cubicBezTo>
                  <a:pt x="1734420" y="582275"/>
                  <a:pt x="1588835" y="511069"/>
                  <a:pt x="1379371" y="546006"/>
                </a:cubicBezTo>
                <a:cubicBezTo>
                  <a:pt x="1169907" y="580943"/>
                  <a:pt x="997878" y="469624"/>
                  <a:pt x="735187" y="546006"/>
                </a:cubicBezTo>
                <a:cubicBezTo>
                  <a:pt x="472496" y="622388"/>
                  <a:pt x="365588" y="506434"/>
                  <a:pt x="91003" y="546006"/>
                </a:cubicBezTo>
                <a:cubicBezTo>
                  <a:pt x="48122" y="551017"/>
                  <a:pt x="9701" y="515846"/>
                  <a:pt x="0" y="455003"/>
                </a:cubicBezTo>
                <a:cubicBezTo>
                  <a:pt x="-5319" y="373256"/>
                  <a:pt x="23332" y="206216"/>
                  <a:pt x="0" y="91003"/>
                </a:cubicBezTo>
                <a:close/>
              </a:path>
              <a:path w="4953739" h="546006" stroke="0" extrusionOk="0">
                <a:moveTo>
                  <a:pt x="0" y="91003"/>
                </a:moveTo>
                <a:cubicBezTo>
                  <a:pt x="3664" y="28249"/>
                  <a:pt x="48933" y="-5896"/>
                  <a:pt x="91003" y="0"/>
                </a:cubicBezTo>
                <a:cubicBezTo>
                  <a:pt x="224843" y="-19549"/>
                  <a:pt x="400217" y="35371"/>
                  <a:pt x="639752" y="0"/>
                </a:cubicBezTo>
                <a:cubicBezTo>
                  <a:pt x="879287" y="-35371"/>
                  <a:pt x="914201" y="45512"/>
                  <a:pt x="1188502" y="0"/>
                </a:cubicBezTo>
                <a:cubicBezTo>
                  <a:pt x="1462803" y="-45512"/>
                  <a:pt x="1596745" y="25347"/>
                  <a:pt x="1880403" y="0"/>
                </a:cubicBezTo>
                <a:cubicBezTo>
                  <a:pt x="2164061" y="-25347"/>
                  <a:pt x="2369301" y="28783"/>
                  <a:pt x="2572304" y="0"/>
                </a:cubicBezTo>
                <a:cubicBezTo>
                  <a:pt x="2775307" y="-28783"/>
                  <a:pt x="2908498" y="17787"/>
                  <a:pt x="3216488" y="0"/>
                </a:cubicBezTo>
                <a:cubicBezTo>
                  <a:pt x="3524478" y="-17787"/>
                  <a:pt x="3554795" y="63972"/>
                  <a:pt x="3812955" y="0"/>
                </a:cubicBezTo>
                <a:cubicBezTo>
                  <a:pt x="4071115" y="-63972"/>
                  <a:pt x="4121971" y="2653"/>
                  <a:pt x="4266269" y="0"/>
                </a:cubicBezTo>
                <a:cubicBezTo>
                  <a:pt x="4410567" y="-2653"/>
                  <a:pt x="4697354" y="20871"/>
                  <a:pt x="4862736" y="0"/>
                </a:cubicBezTo>
                <a:cubicBezTo>
                  <a:pt x="4915628" y="5163"/>
                  <a:pt x="4962301" y="34591"/>
                  <a:pt x="4953739" y="91003"/>
                </a:cubicBezTo>
                <a:cubicBezTo>
                  <a:pt x="4996211" y="226370"/>
                  <a:pt x="4911380" y="359892"/>
                  <a:pt x="4953739" y="455003"/>
                </a:cubicBezTo>
                <a:cubicBezTo>
                  <a:pt x="4944562" y="493681"/>
                  <a:pt x="4914671" y="545885"/>
                  <a:pt x="4862736" y="546006"/>
                </a:cubicBezTo>
                <a:cubicBezTo>
                  <a:pt x="4725758" y="549043"/>
                  <a:pt x="4583902" y="496428"/>
                  <a:pt x="4361704" y="546006"/>
                </a:cubicBezTo>
                <a:cubicBezTo>
                  <a:pt x="4139506" y="595584"/>
                  <a:pt x="4065598" y="514314"/>
                  <a:pt x="3908389" y="546006"/>
                </a:cubicBezTo>
                <a:cubicBezTo>
                  <a:pt x="3751180" y="577698"/>
                  <a:pt x="3542026" y="545071"/>
                  <a:pt x="3264205" y="546006"/>
                </a:cubicBezTo>
                <a:cubicBezTo>
                  <a:pt x="2986384" y="546941"/>
                  <a:pt x="2962861" y="513898"/>
                  <a:pt x="2715456" y="546006"/>
                </a:cubicBezTo>
                <a:cubicBezTo>
                  <a:pt x="2468051" y="578114"/>
                  <a:pt x="2331285" y="518004"/>
                  <a:pt x="2166707" y="546006"/>
                </a:cubicBezTo>
                <a:cubicBezTo>
                  <a:pt x="2002129" y="574008"/>
                  <a:pt x="1752352" y="489260"/>
                  <a:pt x="1570240" y="546006"/>
                </a:cubicBezTo>
                <a:cubicBezTo>
                  <a:pt x="1388128" y="602752"/>
                  <a:pt x="1210963" y="525308"/>
                  <a:pt x="926056" y="546006"/>
                </a:cubicBezTo>
                <a:cubicBezTo>
                  <a:pt x="641149" y="566704"/>
                  <a:pt x="398187" y="513600"/>
                  <a:pt x="91003" y="546006"/>
                </a:cubicBezTo>
                <a:cubicBezTo>
                  <a:pt x="35562" y="542556"/>
                  <a:pt x="-2825" y="515007"/>
                  <a:pt x="0" y="455003"/>
                </a:cubicBezTo>
                <a:cubicBezTo>
                  <a:pt x="-14538" y="293488"/>
                  <a:pt x="18356" y="247560"/>
                  <a:pt x="0" y="91003"/>
                </a:cubicBezTo>
                <a:close/>
              </a:path>
            </a:pathLst>
          </a:custGeom>
          <a:solidFill>
            <a:srgbClr val="DD97C2"/>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b="1" dirty="0">
                <a:solidFill>
                  <a:prstClr val="black">
                    <a:lumMod val="75000"/>
                    <a:lumOff val="25000"/>
                  </a:prstClr>
                </a:solidFill>
                <a:latin typeface="Roboto"/>
              </a:rPr>
              <a:t>E-cigarette cartridges are known to include:</a:t>
            </a:r>
          </a:p>
        </p:txBody>
      </p:sp>
      <p:pic>
        <p:nvPicPr>
          <p:cNvPr id="7" name="Picture 6" descr="A picture containing text&#10;&#10;Description automatically generated">
            <a:extLst>
              <a:ext uri="{FF2B5EF4-FFF2-40B4-BE49-F238E27FC236}">
                <a16:creationId xmlns:a16="http://schemas.microsoft.com/office/drawing/2014/main" id="{A137878A-6916-ED4C-38FF-F9CA40A3E4C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384" t="65338" r="18381" b="10608"/>
          <a:stretch/>
        </p:blipFill>
        <p:spPr>
          <a:xfrm>
            <a:off x="6659188" y="4689675"/>
            <a:ext cx="4239266" cy="1544715"/>
          </a:xfrm>
          <a:prstGeom prst="rect">
            <a:avLst/>
          </a:prstGeom>
          <a:ln w="28575">
            <a:solidFill>
              <a:srgbClr val="8E8E8E"/>
            </a:solidFill>
          </a:ln>
        </p:spPr>
      </p:pic>
      <p:pic>
        <p:nvPicPr>
          <p:cNvPr id="5" name="Picture 4">
            <a:extLst>
              <a:ext uri="{FF2B5EF4-FFF2-40B4-BE49-F238E27FC236}">
                <a16:creationId xmlns:a16="http://schemas.microsoft.com/office/drawing/2014/main" id="{8F2A222D-FFB2-A798-7B16-D9F47E477CD4}"/>
              </a:ext>
            </a:extLst>
          </p:cNvPr>
          <p:cNvPicPr>
            <a:picLocks noChangeAspect="1"/>
          </p:cNvPicPr>
          <p:nvPr/>
        </p:nvPicPr>
        <p:blipFill>
          <a:blip r:embed="rId4"/>
          <a:stretch>
            <a:fillRect/>
          </a:stretch>
        </p:blipFill>
        <p:spPr>
          <a:xfrm>
            <a:off x="10473614" y="5118765"/>
            <a:ext cx="1377815" cy="1621677"/>
          </a:xfrm>
          <a:prstGeom prst="rect">
            <a:avLst/>
          </a:prstGeom>
        </p:spPr>
      </p:pic>
    </p:spTree>
    <p:extLst>
      <p:ext uri="{BB962C8B-B14F-4D97-AF65-F5344CB8AC3E}">
        <p14:creationId xmlns:p14="http://schemas.microsoft.com/office/powerpoint/2010/main" val="201814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500"/>
                                        <p:tgtEl>
                                          <p:spTgt spid="3"/>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481369B-B62A-EF7B-9349-48D9A304CADC}"/>
              </a:ext>
            </a:extLst>
          </p:cNvPr>
          <p:cNvSpPr/>
          <p:nvPr/>
        </p:nvSpPr>
        <p:spPr>
          <a:xfrm>
            <a:off x="1364203" y="458709"/>
            <a:ext cx="9516862" cy="748654"/>
          </a:xfrm>
          <a:custGeom>
            <a:avLst/>
            <a:gdLst>
              <a:gd name="connsiteX0" fmla="*/ 0 w 9516862"/>
              <a:gd name="connsiteY0" fmla="*/ 124778 h 748654"/>
              <a:gd name="connsiteX1" fmla="*/ 124778 w 9516862"/>
              <a:gd name="connsiteY1" fmla="*/ 0 h 748654"/>
              <a:gd name="connsiteX2" fmla="*/ 889331 w 9516862"/>
              <a:gd name="connsiteY2" fmla="*/ 0 h 748654"/>
              <a:gd name="connsiteX3" fmla="*/ 1190518 w 9516862"/>
              <a:gd name="connsiteY3" fmla="*/ 0 h 748654"/>
              <a:gd name="connsiteX4" fmla="*/ 1677052 w 9516862"/>
              <a:gd name="connsiteY4" fmla="*/ 0 h 748654"/>
              <a:gd name="connsiteX5" fmla="*/ 2348931 w 9516862"/>
              <a:gd name="connsiteY5" fmla="*/ 0 h 748654"/>
              <a:gd name="connsiteX6" fmla="*/ 2742792 w 9516862"/>
              <a:gd name="connsiteY6" fmla="*/ 0 h 748654"/>
              <a:gd name="connsiteX7" fmla="*/ 3321999 w 9516862"/>
              <a:gd name="connsiteY7" fmla="*/ 0 h 748654"/>
              <a:gd name="connsiteX8" fmla="*/ 4086551 w 9516862"/>
              <a:gd name="connsiteY8" fmla="*/ 0 h 748654"/>
              <a:gd name="connsiteX9" fmla="*/ 4665758 w 9516862"/>
              <a:gd name="connsiteY9" fmla="*/ 0 h 748654"/>
              <a:gd name="connsiteX10" fmla="*/ 4966945 w 9516862"/>
              <a:gd name="connsiteY10" fmla="*/ 0 h 748654"/>
              <a:gd name="connsiteX11" fmla="*/ 5638825 w 9516862"/>
              <a:gd name="connsiteY11" fmla="*/ 0 h 748654"/>
              <a:gd name="connsiteX12" fmla="*/ 5940013 w 9516862"/>
              <a:gd name="connsiteY12" fmla="*/ 0 h 748654"/>
              <a:gd name="connsiteX13" fmla="*/ 6241200 w 9516862"/>
              <a:gd name="connsiteY13" fmla="*/ 0 h 748654"/>
              <a:gd name="connsiteX14" fmla="*/ 7005753 w 9516862"/>
              <a:gd name="connsiteY14" fmla="*/ 0 h 748654"/>
              <a:gd name="connsiteX15" fmla="*/ 7399613 w 9516862"/>
              <a:gd name="connsiteY15" fmla="*/ 0 h 748654"/>
              <a:gd name="connsiteX16" fmla="*/ 7700801 w 9516862"/>
              <a:gd name="connsiteY16" fmla="*/ 0 h 748654"/>
              <a:gd name="connsiteX17" fmla="*/ 8187334 w 9516862"/>
              <a:gd name="connsiteY17" fmla="*/ 0 h 748654"/>
              <a:gd name="connsiteX18" fmla="*/ 8766541 w 9516862"/>
              <a:gd name="connsiteY18" fmla="*/ 0 h 748654"/>
              <a:gd name="connsiteX19" fmla="*/ 9392084 w 9516862"/>
              <a:gd name="connsiteY19" fmla="*/ 0 h 748654"/>
              <a:gd name="connsiteX20" fmla="*/ 9516862 w 9516862"/>
              <a:gd name="connsiteY20" fmla="*/ 124778 h 748654"/>
              <a:gd name="connsiteX21" fmla="*/ 9516862 w 9516862"/>
              <a:gd name="connsiteY21" fmla="*/ 623876 h 748654"/>
              <a:gd name="connsiteX22" fmla="*/ 9392084 w 9516862"/>
              <a:gd name="connsiteY22" fmla="*/ 748654 h 748654"/>
              <a:gd name="connsiteX23" fmla="*/ 9090897 w 9516862"/>
              <a:gd name="connsiteY23" fmla="*/ 748654 h 748654"/>
              <a:gd name="connsiteX24" fmla="*/ 8326344 w 9516862"/>
              <a:gd name="connsiteY24" fmla="*/ 748654 h 748654"/>
              <a:gd name="connsiteX25" fmla="*/ 7747137 w 9516862"/>
              <a:gd name="connsiteY25" fmla="*/ 748654 h 748654"/>
              <a:gd name="connsiteX26" fmla="*/ 6982584 w 9516862"/>
              <a:gd name="connsiteY26" fmla="*/ 748654 h 748654"/>
              <a:gd name="connsiteX27" fmla="*/ 6588724 w 9516862"/>
              <a:gd name="connsiteY27" fmla="*/ 748654 h 748654"/>
              <a:gd name="connsiteX28" fmla="*/ 5824171 w 9516862"/>
              <a:gd name="connsiteY28" fmla="*/ 748654 h 748654"/>
              <a:gd name="connsiteX29" fmla="*/ 5430311 w 9516862"/>
              <a:gd name="connsiteY29" fmla="*/ 748654 h 748654"/>
              <a:gd name="connsiteX30" fmla="*/ 4943777 w 9516862"/>
              <a:gd name="connsiteY30" fmla="*/ 748654 h 748654"/>
              <a:gd name="connsiteX31" fmla="*/ 4642590 w 9516862"/>
              <a:gd name="connsiteY31" fmla="*/ 748654 h 748654"/>
              <a:gd name="connsiteX32" fmla="*/ 4248729 w 9516862"/>
              <a:gd name="connsiteY32" fmla="*/ 748654 h 748654"/>
              <a:gd name="connsiteX33" fmla="*/ 3576849 w 9516862"/>
              <a:gd name="connsiteY33" fmla="*/ 748654 h 748654"/>
              <a:gd name="connsiteX34" fmla="*/ 2812297 w 9516862"/>
              <a:gd name="connsiteY34" fmla="*/ 748654 h 748654"/>
              <a:gd name="connsiteX35" fmla="*/ 2418436 w 9516862"/>
              <a:gd name="connsiteY35" fmla="*/ 748654 h 748654"/>
              <a:gd name="connsiteX36" fmla="*/ 1839230 w 9516862"/>
              <a:gd name="connsiteY36" fmla="*/ 748654 h 748654"/>
              <a:gd name="connsiteX37" fmla="*/ 1538042 w 9516862"/>
              <a:gd name="connsiteY37" fmla="*/ 748654 h 748654"/>
              <a:gd name="connsiteX38" fmla="*/ 773489 w 9516862"/>
              <a:gd name="connsiteY38" fmla="*/ 748654 h 748654"/>
              <a:gd name="connsiteX39" fmla="*/ 124778 w 9516862"/>
              <a:gd name="connsiteY39" fmla="*/ 748654 h 748654"/>
              <a:gd name="connsiteX40" fmla="*/ 0 w 9516862"/>
              <a:gd name="connsiteY40" fmla="*/ 623876 h 748654"/>
              <a:gd name="connsiteX41" fmla="*/ 0 w 9516862"/>
              <a:gd name="connsiteY41" fmla="*/ 124778 h 74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516862" h="748654" fill="none" extrusionOk="0">
                <a:moveTo>
                  <a:pt x="0" y="124778"/>
                </a:moveTo>
                <a:cubicBezTo>
                  <a:pt x="-13419" y="66787"/>
                  <a:pt x="72215" y="6771"/>
                  <a:pt x="124778" y="0"/>
                </a:cubicBezTo>
                <a:cubicBezTo>
                  <a:pt x="428438" y="-46247"/>
                  <a:pt x="545385" y="19659"/>
                  <a:pt x="889331" y="0"/>
                </a:cubicBezTo>
                <a:cubicBezTo>
                  <a:pt x="1233277" y="-19659"/>
                  <a:pt x="1106677" y="27354"/>
                  <a:pt x="1190518" y="0"/>
                </a:cubicBezTo>
                <a:cubicBezTo>
                  <a:pt x="1274359" y="-27354"/>
                  <a:pt x="1455716" y="33235"/>
                  <a:pt x="1677052" y="0"/>
                </a:cubicBezTo>
                <a:cubicBezTo>
                  <a:pt x="1898388" y="-33235"/>
                  <a:pt x="2129835" y="20280"/>
                  <a:pt x="2348931" y="0"/>
                </a:cubicBezTo>
                <a:cubicBezTo>
                  <a:pt x="2568027" y="-20280"/>
                  <a:pt x="2602318" y="18822"/>
                  <a:pt x="2742792" y="0"/>
                </a:cubicBezTo>
                <a:cubicBezTo>
                  <a:pt x="2883266" y="-18822"/>
                  <a:pt x="3117052" y="18132"/>
                  <a:pt x="3321999" y="0"/>
                </a:cubicBezTo>
                <a:cubicBezTo>
                  <a:pt x="3526946" y="-18132"/>
                  <a:pt x="3758863" y="62496"/>
                  <a:pt x="4086551" y="0"/>
                </a:cubicBezTo>
                <a:cubicBezTo>
                  <a:pt x="4414239" y="-62496"/>
                  <a:pt x="4476678" y="14336"/>
                  <a:pt x="4665758" y="0"/>
                </a:cubicBezTo>
                <a:cubicBezTo>
                  <a:pt x="4854838" y="-14336"/>
                  <a:pt x="4899974" y="35759"/>
                  <a:pt x="4966945" y="0"/>
                </a:cubicBezTo>
                <a:cubicBezTo>
                  <a:pt x="5033916" y="-35759"/>
                  <a:pt x="5439646" y="8276"/>
                  <a:pt x="5638825" y="0"/>
                </a:cubicBezTo>
                <a:cubicBezTo>
                  <a:pt x="5838004" y="-8276"/>
                  <a:pt x="5793178" y="8292"/>
                  <a:pt x="5940013" y="0"/>
                </a:cubicBezTo>
                <a:cubicBezTo>
                  <a:pt x="6086848" y="-8292"/>
                  <a:pt x="6136721" y="9584"/>
                  <a:pt x="6241200" y="0"/>
                </a:cubicBezTo>
                <a:cubicBezTo>
                  <a:pt x="6345679" y="-9584"/>
                  <a:pt x="6730388" y="46335"/>
                  <a:pt x="7005753" y="0"/>
                </a:cubicBezTo>
                <a:cubicBezTo>
                  <a:pt x="7281118" y="-46335"/>
                  <a:pt x="7265001" y="16269"/>
                  <a:pt x="7399613" y="0"/>
                </a:cubicBezTo>
                <a:cubicBezTo>
                  <a:pt x="7534225" y="-16269"/>
                  <a:pt x="7613557" y="7363"/>
                  <a:pt x="7700801" y="0"/>
                </a:cubicBezTo>
                <a:cubicBezTo>
                  <a:pt x="7788045" y="-7363"/>
                  <a:pt x="8023522" y="20954"/>
                  <a:pt x="8187334" y="0"/>
                </a:cubicBezTo>
                <a:cubicBezTo>
                  <a:pt x="8351146" y="-20954"/>
                  <a:pt x="8634067" y="59631"/>
                  <a:pt x="8766541" y="0"/>
                </a:cubicBezTo>
                <a:cubicBezTo>
                  <a:pt x="8899015" y="-59631"/>
                  <a:pt x="9207004" y="25935"/>
                  <a:pt x="9392084" y="0"/>
                </a:cubicBezTo>
                <a:cubicBezTo>
                  <a:pt x="9455206" y="7702"/>
                  <a:pt x="9523354" y="47434"/>
                  <a:pt x="9516862" y="124778"/>
                </a:cubicBezTo>
                <a:cubicBezTo>
                  <a:pt x="9519159" y="226306"/>
                  <a:pt x="9481812" y="486946"/>
                  <a:pt x="9516862" y="623876"/>
                </a:cubicBezTo>
                <a:cubicBezTo>
                  <a:pt x="9519045" y="690743"/>
                  <a:pt x="9475378" y="754576"/>
                  <a:pt x="9392084" y="748654"/>
                </a:cubicBezTo>
                <a:cubicBezTo>
                  <a:pt x="9257565" y="781080"/>
                  <a:pt x="9158952" y="716000"/>
                  <a:pt x="9090897" y="748654"/>
                </a:cubicBezTo>
                <a:cubicBezTo>
                  <a:pt x="9022842" y="781308"/>
                  <a:pt x="8570256" y="733740"/>
                  <a:pt x="8326344" y="748654"/>
                </a:cubicBezTo>
                <a:cubicBezTo>
                  <a:pt x="8082432" y="763568"/>
                  <a:pt x="7992003" y="687022"/>
                  <a:pt x="7747137" y="748654"/>
                </a:cubicBezTo>
                <a:cubicBezTo>
                  <a:pt x="7502271" y="810286"/>
                  <a:pt x="7205475" y="689078"/>
                  <a:pt x="6982584" y="748654"/>
                </a:cubicBezTo>
                <a:cubicBezTo>
                  <a:pt x="6759693" y="808230"/>
                  <a:pt x="6783479" y="715755"/>
                  <a:pt x="6588724" y="748654"/>
                </a:cubicBezTo>
                <a:cubicBezTo>
                  <a:pt x="6393969" y="781553"/>
                  <a:pt x="5986452" y="702704"/>
                  <a:pt x="5824171" y="748654"/>
                </a:cubicBezTo>
                <a:cubicBezTo>
                  <a:pt x="5661890" y="794604"/>
                  <a:pt x="5539724" y="721360"/>
                  <a:pt x="5430311" y="748654"/>
                </a:cubicBezTo>
                <a:cubicBezTo>
                  <a:pt x="5320898" y="775948"/>
                  <a:pt x="5042333" y="712042"/>
                  <a:pt x="4943777" y="748654"/>
                </a:cubicBezTo>
                <a:cubicBezTo>
                  <a:pt x="4845221" y="785266"/>
                  <a:pt x="4734272" y="746404"/>
                  <a:pt x="4642590" y="748654"/>
                </a:cubicBezTo>
                <a:cubicBezTo>
                  <a:pt x="4550908" y="750904"/>
                  <a:pt x="4412386" y="706361"/>
                  <a:pt x="4248729" y="748654"/>
                </a:cubicBezTo>
                <a:cubicBezTo>
                  <a:pt x="4085072" y="790947"/>
                  <a:pt x="3821631" y="703641"/>
                  <a:pt x="3576849" y="748654"/>
                </a:cubicBezTo>
                <a:cubicBezTo>
                  <a:pt x="3332067" y="793667"/>
                  <a:pt x="2975864" y="698030"/>
                  <a:pt x="2812297" y="748654"/>
                </a:cubicBezTo>
                <a:cubicBezTo>
                  <a:pt x="2648730" y="799278"/>
                  <a:pt x="2563253" y="713588"/>
                  <a:pt x="2418436" y="748654"/>
                </a:cubicBezTo>
                <a:cubicBezTo>
                  <a:pt x="2273619" y="783720"/>
                  <a:pt x="2098597" y="687771"/>
                  <a:pt x="1839230" y="748654"/>
                </a:cubicBezTo>
                <a:cubicBezTo>
                  <a:pt x="1579863" y="809537"/>
                  <a:pt x="1657571" y="715330"/>
                  <a:pt x="1538042" y="748654"/>
                </a:cubicBezTo>
                <a:cubicBezTo>
                  <a:pt x="1418513" y="781978"/>
                  <a:pt x="975093" y="665000"/>
                  <a:pt x="773489" y="748654"/>
                </a:cubicBezTo>
                <a:cubicBezTo>
                  <a:pt x="571885" y="832308"/>
                  <a:pt x="447016" y="674097"/>
                  <a:pt x="124778" y="748654"/>
                </a:cubicBezTo>
                <a:cubicBezTo>
                  <a:pt x="61498" y="753476"/>
                  <a:pt x="-1304" y="693440"/>
                  <a:pt x="0" y="623876"/>
                </a:cubicBezTo>
                <a:cubicBezTo>
                  <a:pt x="-10469" y="516592"/>
                  <a:pt x="22337" y="232713"/>
                  <a:pt x="0" y="124778"/>
                </a:cubicBezTo>
                <a:close/>
              </a:path>
              <a:path w="9516862" h="748654" stroke="0" extrusionOk="0">
                <a:moveTo>
                  <a:pt x="0" y="124778"/>
                </a:moveTo>
                <a:cubicBezTo>
                  <a:pt x="4010" y="42189"/>
                  <a:pt x="61004" y="-3699"/>
                  <a:pt x="124778" y="0"/>
                </a:cubicBezTo>
                <a:cubicBezTo>
                  <a:pt x="239352" y="-11771"/>
                  <a:pt x="478772" y="46637"/>
                  <a:pt x="611312" y="0"/>
                </a:cubicBezTo>
                <a:cubicBezTo>
                  <a:pt x="743852" y="-46637"/>
                  <a:pt x="969335" y="40814"/>
                  <a:pt x="1097845" y="0"/>
                </a:cubicBezTo>
                <a:cubicBezTo>
                  <a:pt x="1226355" y="-40814"/>
                  <a:pt x="1561455" y="80416"/>
                  <a:pt x="1862398" y="0"/>
                </a:cubicBezTo>
                <a:cubicBezTo>
                  <a:pt x="2163341" y="-80416"/>
                  <a:pt x="2366540" y="90882"/>
                  <a:pt x="2626951" y="0"/>
                </a:cubicBezTo>
                <a:cubicBezTo>
                  <a:pt x="2887362" y="-90882"/>
                  <a:pt x="3072382" y="29505"/>
                  <a:pt x="3298830" y="0"/>
                </a:cubicBezTo>
                <a:cubicBezTo>
                  <a:pt x="3525278" y="-29505"/>
                  <a:pt x="3691304" y="26476"/>
                  <a:pt x="3878037" y="0"/>
                </a:cubicBezTo>
                <a:cubicBezTo>
                  <a:pt x="4064770" y="-26476"/>
                  <a:pt x="4089049" y="6841"/>
                  <a:pt x="4179224" y="0"/>
                </a:cubicBezTo>
                <a:cubicBezTo>
                  <a:pt x="4269399" y="-6841"/>
                  <a:pt x="4596196" y="11432"/>
                  <a:pt x="4758431" y="0"/>
                </a:cubicBezTo>
                <a:cubicBezTo>
                  <a:pt x="4920666" y="-11432"/>
                  <a:pt x="5330923" y="79263"/>
                  <a:pt x="5522984" y="0"/>
                </a:cubicBezTo>
                <a:cubicBezTo>
                  <a:pt x="5715045" y="-79263"/>
                  <a:pt x="5852136" y="54093"/>
                  <a:pt x="6102190" y="0"/>
                </a:cubicBezTo>
                <a:cubicBezTo>
                  <a:pt x="6352244" y="-54093"/>
                  <a:pt x="6466122" y="49298"/>
                  <a:pt x="6588724" y="0"/>
                </a:cubicBezTo>
                <a:cubicBezTo>
                  <a:pt x="6711326" y="-49298"/>
                  <a:pt x="7087614" y="13719"/>
                  <a:pt x="7353277" y="0"/>
                </a:cubicBezTo>
                <a:cubicBezTo>
                  <a:pt x="7618940" y="-13719"/>
                  <a:pt x="7513457" y="25009"/>
                  <a:pt x="7654464" y="0"/>
                </a:cubicBezTo>
                <a:cubicBezTo>
                  <a:pt x="7795471" y="-25009"/>
                  <a:pt x="8072871" y="70723"/>
                  <a:pt x="8326344" y="0"/>
                </a:cubicBezTo>
                <a:cubicBezTo>
                  <a:pt x="8579817" y="-70723"/>
                  <a:pt x="8525126" y="30904"/>
                  <a:pt x="8627531" y="0"/>
                </a:cubicBezTo>
                <a:cubicBezTo>
                  <a:pt x="8729936" y="-30904"/>
                  <a:pt x="9235880" y="8008"/>
                  <a:pt x="9392084" y="0"/>
                </a:cubicBezTo>
                <a:cubicBezTo>
                  <a:pt x="9448052" y="2417"/>
                  <a:pt x="9505950" y="70727"/>
                  <a:pt x="9516862" y="124778"/>
                </a:cubicBezTo>
                <a:cubicBezTo>
                  <a:pt x="9545167" y="339350"/>
                  <a:pt x="9479572" y="479557"/>
                  <a:pt x="9516862" y="623876"/>
                </a:cubicBezTo>
                <a:cubicBezTo>
                  <a:pt x="9529784" y="685700"/>
                  <a:pt x="9451298" y="755071"/>
                  <a:pt x="9392084" y="748654"/>
                </a:cubicBezTo>
                <a:cubicBezTo>
                  <a:pt x="9165723" y="795349"/>
                  <a:pt x="9026946" y="682868"/>
                  <a:pt x="8812877" y="748654"/>
                </a:cubicBezTo>
                <a:cubicBezTo>
                  <a:pt x="8598808" y="814440"/>
                  <a:pt x="8374333" y="736449"/>
                  <a:pt x="8233671" y="748654"/>
                </a:cubicBezTo>
                <a:cubicBezTo>
                  <a:pt x="8093009" y="760859"/>
                  <a:pt x="8054367" y="722575"/>
                  <a:pt x="7932483" y="748654"/>
                </a:cubicBezTo>
                <a:cubicBezTo>
                  <a:pt x="7810599" y="774733"/>
                  <a:pt x="7490499" y="700371"/>
                  <a:pt x="7167931" y="748654"/>
                </a:cubicBezTo>
                <a:cubicBezTo>
                  <a:pt x="6845363" y="796937"/>
                  <a:pt x="6778767" y="709576"/>
                  <a:pt x="6496051" y="748654"/>
                </a:cubicBezTo>
                <a:cubicBezTo>
                  <a:pt x="6213335" y="787732"/>
                  <a:pt x="6197760" y="707056"/>
                  <a:pt x="6102190" y="748654"/>
                </a:cubicBezTo>
                <a:cubicBezTo>
                  <a:pt x="6006620" y="790252"/>
                  <a:pt x="5723668" y="713188"/>
                  <a:pt x="5522984" y="748654"/>
                </a:cubicBezTo>
                <a:cubicBezTo>
                  <a:pt x="5322300" y="784120"/>
                  <a:pt x="5321926" y="738886"/>
                  <a:pt x="5129123" y="748654"/>
                </a:cubicBezTo>
                <a:cubicBezTo>
                  <a:pt x="4936320" y="758422"/>
                  <a:pt x="4790421" y="703314"/>
                  <a:pt x="4457244" y="748654"/>
                </a:cubicBezTo>
                <a:cubicBezTo>
                  <a:pt x="4124067" y="793994"/>
                  <a:pt x="4043602" y="747415"/>
                  <a:pt x="3878037" y="748654"/>
                </a:cubicBezTo>
                <a:cubicBezTo>
                  <a:pt x="3712472" y="749893"/>
                  <a:pt x="3545123" y="701355"/>
                  <a:pt x="3298830" y="748654"/>
                </a:cubicBezTo>
                <a:cubicBezTo>
                  <a:pt x="3052537" y="795953"/>
                  <a:pt x="3016165" y="733232"/>
                  <a:pt x="2904970" y="748654"/>
                </a:cubicBezTo>
                <a:cubicBezTo>
                  <a:pt x="2793775" y="764076"/>
                  <a:pt x="2656021" y="729521"/>
                  <a:pt x="2418436" y="748654"/>
                </a:cubicBezTo>
                <a:cubicBezTo>
                  <a:pt x="2180851" y="767787"/>
                  <a:pt x="1891368" y="690440"/>
                  <a:pt x="1746557" y="748654"/>
                </a:cubicBezTo>
                <a:cubicBezTo>
                  <a:pt x="1601746" y="806868"/>
                  <a:pt x="1382153" y="668949"/>
                  <a:pt x="1074677" y="748654"/>
                </a:cubicBezTo>
                <a:cubicBezTo>
                  <a:pt x="767201" y="828359"/>
                  <a:pt x="486489" y="688839"/>
                  <a:pt x="124778" y="748654"/>
                </a:cubicBezTo>
                <a:cubicBezTo>
                  <a:pt x="56277" y="758155"/>
                  <a:pt x="5993" y="686302"/>
                  <a:pt x="0" y="623876"/>
                </a:cubicBezTo>
                <a:cubicBezTo>
                  <a:pt x="-26256" y="479386"/>
                  <a:pt x="59239" y="314654"/>
                  <a:pt x="0" y="124778"/>
                </a:cubicBezTo>
                <a:close/>
              </a:path>
            </a:pathLst>
          </a:custGeom>
          <a:solidFill>
            <a:srgbClr val="E0DEDC"/>
          </a:solidFill>
          <a:ln w="38100">
            <a:solidFill>
              <a:srgbClr val="8E8E8E"/>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n-GB" sz="3600" b="1" dirty="0">
                <a:solidFill>
                  <a:prstClr val="black">
                    <a:lumMod val="75000"/>
                    <a:lumOff val="25000"/>
                  </a:prstClr>
                </a:solidFill>
                <a:latin typeface="Roboto"/>
              </a:rPr>
              <a:t>Regulation</a:t>
            </a:r>
          </a:p>
        </p:txBody>
      </p:sp>
      <p:sp>
        <p:nvSpPr>
          <p:cNvPr id="3" name="Rectangle: Rounded Corners 2">
            <a:extLst>
              <a:ext uri="{FF2B5EF4-FFF2-40B4-BE49-F238E27FC236}">
                <a16:creationId xmlns:a16="http://schemas.microsoft.com/office/drawing/2014/main" id="{C6769BA8-0EE9-CAD1-5CC6-1082420B2B0D}"/>
              </a:ext>
            </a:extLst>
          </p:cNvPr>
          <p:cNvSpPr/>
          <p:nvPr/>
        </p:nvSpPr>
        <p:spPr>
          <a:xfrm>
            <a:off x="721549" y="1545372"/>
            <a:ext cx="4711706" cy="2091183"/>
          </a:xfrm>
          <a:custGeom>
            <a:avLst/>
            <a:gdLst>
              <a:gd name="connsiteX0" fmla="*/ 0 w 4711706"/>
              <a:gd name="connsiteY0" fmla="*/ 348537 h 2091183"/>
              <a:gd name="connsiteX1" fmla="*/ 348537 w 4711706"/>
              <a:gd name="connsiteY1" fmla="*/ 0 h 2091183"/>
              <a:gd name="connsiteX2" fmla="*/ 922056 w 4711706"/>
              <a:gd name="connsiteY2" fmla="*/ 0 h 2091183"/>
              <a:gd name="connsiteX3" fmla="*/ 1415282 w 4711706"/>
              <a:gd name="connsiteY3" fmla="*/ 0 h 2091183"/>
              <a:gd name="connsiteX4" fmla="*/ 2028947 w 4711706"/>
              <a:gd name="connsiteY4" fmla="*/ 0 h 2091183"/>
              <a:gd name="connsiteX5" fmla="*/ 2602466 w 4711706"/>
              <a:gd name="connsiteY5" fmla="*/ 0 h 2091183"/>
              <a:gd name="connsiteX6" fmla="*/ 3175985 w 4711706"/>
              <a:gd name="connsiteY6" fmla="*/ 0 h 2091183"/>
              <a:gd name="connsiteX7" fmla="*/ 3669211 w 4711706"/>
              <a:gd name="connsiteY7" fmla="*/ 0 h 2091183"/>
              <a:gd name="connsiteX8" fmla="*/ 4363169 w 4711706"/>
              <a:gd name="connsiteY8" fmla="*/ 0 h 2091183"/>
              <a:gd name="connsiteX9" fmla="*/ 4711706 w 4711706"/>
              <a:gd name="connsiteY9" fmla="*/ 348537 h 2091183"/>
              <a:gd name="connsiteX10" fmla="*/ 4711706 w 4711706"/>
              <a:gd name="connsiteY10" fmla="*/ 785358 h 2091183"/>
              <a:gd name="connsiteX11" fmla="*/ 4711706 w 4711706"/>
              <a:gd name="connsiteY11" fmla="*/ 1250061 h 2091183"/>
              <a:gd name="connsiteX12" fmla="*/ 4711706 w 4711706"/>
              <a:gd name="connsiteY12" fmla="*/ 1742646 h 2091183"/>
              <a:gd name="connsiteX13" fmla="*/ 4363169 w 4711706"/>
              <a:gd name="connsiteY13" fmla="*/ 2091183 h 2091183"/>
              <a:gd name="connsiteX14" fmla="*/ 3709358 w 4711706"/>
              <a:gd name="connsiteY14" fmla="*/ 2091183 h 2091183"/>
              <a:gd name="connsiteX15" fmla="*/ 3135839 w 4711706"/>
              <a:gd name="connsiteY15" fmla="*/ 2091183 h 2091183"/>
              <a:gd name="connsiteX16" fmla="*/ 2682759 w 4711706"/>
              <a:gd name="connsiteY16" fmla="*/ 2091183 h 2091183"/>
              <a:gd name="connsiteX17" fmla="*/ 2149386 w 4711706"/>
              <a:gd name="connsiteY17" fmla="*/ 2091183 h 2091183"/>
              <a:gd name="connsiteX18" fmla="*/ 1535721 w 4711706"/>
              <a:gd name="connsiteY18" fmla="*/ 2091183 h 2091183"/>
              <a:gd name="connsiteX19" fmla="*/ 1042495 w 4711706"/>
              <a:gd name="connsiteY19" fmla="*/ 2091183 h 2091183"/>
              <a:gd name="connsiteX20" fmla="*/ 348537 w 4711706"/>
              <a:gd name="connsiteY20" fmla="*/ 2091183 h 2091183"/>
              <a:gd name="connsiteX21" fmla="*/ 0 w 4711706"/>
              <a:gd name="connsiteY21" fmla="*/ 1742646 h 2091183"/>
              <a:gd name="connsiteX22" fmla="*/ 0 w 4711706"/>
              <a:gd name="connsiteY22" fmla="*/ 1250061 h 2091183"/>
              <a:gd name="connsiteX23" fmla="*/ 0 w 4711706"/>
              <a:gd name="connsiteY23" fmla="*/ 771417 h 2091183"/>
              <a:gd name="connsiteX24" fmla="*/ 0 w 4711706"/>
              <a:gd name="connsiteY24" fmla="*/ 348537 h 2091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711706" h="2091183" fill="none" extrusionOk="0">
                <a:moveTo>
                  <a:pt x="0" y="348537"/>
                </a:moveTo>
                <a:cubicBezTo>
                  <a:pt x="-839" y="167946"/>
                  <a:pt x="153391" y="13261"/>
                  <a:pt x="348537" y="0"/>
                </a:cubicBezTo>
                <a:cubicBezTo>
                  <a:pt x="633044" y="-49480"/>
                  <a:pt x="804551" y="9289"/>
                  <a:pt x="922056" y="0"/>
                </a:cubicBezTo>
                <a:cubicBezTo>
                  <a:pt x="1039561" y="-9289"/>
                  <a:pt x="1243412" y="25301"/>
                  <a:pt x="1415282" y="0"/>
                </a:cubicBezTo>
                <a:cubicBezTo>
                  <a:pt x="1587152" y="-25301"/>
                  <a:pt x="1769226" y="47469"/>
                  <a:pt x="2028947" y="0"/>
                </a:cubicBezTo>
                <a:cubicBezTo>
                  <a:pt x="2288668" y="-47469"/>
                  <a:pt x="2341018" y="3560"/>
                  <a:pt x="2602466" y="0"/>
                </a:cubicBezTo>
                <a:cubicBezTo>
                  <a:pt x="2863914" y="-3560"/>
                  <a:pt x="2984233" y="50522"/>
                  <a:pt x="3175985" y="0"/>
                </a:cubicBezTo>
                <a:cubicBezTo>
                  <a:pt x="3367737" y="-50522"/>
                  <a:pt x="3493532" y="34179"/>
                  <a:pt x="3669211" y="0"/>
                </a:cubicBezTo>
                <a:cubicBezTo>
                  <a:pt x="3844890" y="-34179"/>
                  <a:pt x="4190119" y="47003"/>
                  <a:pt x="4363169" y="0"/>
                </a:cubicBezTo>
                <a:cubicBezTo>
                  <a:pt x="4560164" y="-1825"/>
                  <a:pt x="4720839" y="156389"/>
                  <a:pt x="4711706" y="348537"/>
                </a:cubicBezTo>
                <a:cubicBezTo>
                  <a:pt x="4754526" y="547662"/>
                  <a:pt x="4681614" y="692081"/>
                  <a:pt x="4711706" y="785358"/>
                </a:cubicBezTo>
                <a:cubicBezTo>
                  <a:pt x="4741798" y="878635"/>
                  <a:pt x="4701637" y="1152024"/>
                  <a:pt x="4711706" y="1250061"/>
                </a:cubicBezTo>
                <a:cubicBezTo>
                  <a:pt x="4721775" y="1348098"/>
                  <a:pt x="4663753" y="1524336"/>
                  <a:pt x="4711706" y="1742646"/>
                </a:cubicBezTo>
                <a:cubicBezTo>
                  <a:pt x="4716712" y="1970519"/>
                  <a:pt x="4540170" y="2113587"/>
                  <a:pt x="4363169" y="2091183"/>
                </a:cubicBezTo>
                <a:cubicBezTo>
                  <a:pt x="4124714" y="2136411"/>
                  <a:pt x="3872745" y="2067009"/>
                  <a:pt x="3709358" y="2091183"/>
                </a:cubicBezTo>
                <a:cubicBezTo>
                  <a:pt x="3545971" y="2115357"/>
                  <a:pt x="3414120" y="2069065"/>
                  <a:pt x="3135839" y="2091183"/>
                </a:cubicBezTo>
                <a:cubicBezTo>
                  <a:pt x="2857558" y="2113301"/>
                  <a:pt x="2908356" y="2052404"/>
                  <a:pt x="2682759" y="2091183"/>
                </a:cubicBezTo>
                <a:cubicBezTo>
                  <a:pt x="2457162" y="2129962"/>
                  <a:pt x="2303188" y="2030022"/>
                  <a:pt x="2149386" y="2091183"/>
                </a:cubicBezTo>
                <a:cubicBezTo>
                  <a:pt x="1995584" y="2152344"/>
                  <a:pt x="1823566" y="2061123"/>
                  <a:pt x="1535721" y="2091183"/>
                </a:cubicBezTo>
                <a:cubicBezTo>
                  <a:pt x="1247876" y="2121243"/>
                  <a:pt x="1278696" y="2041859"/>
                  <a:pt x="1042495" y="2091183"/>
                </a:cubicBezTo>
                <a:cubicBezTo>
                  <a:pt x="806294" y="2140507"/>
                  <a:pt x="551372" y="2027254"/>
                  <a:pt x="348537" y="2091183"/>
                </a:cubicBezTo>
                <a:cubicBezTo>
                  <a:pt x="161296" y="2113191"/>
                  <a:pt x="-9755" y="1914083"/>
                  <a:pt x="0" y="1742646"/>
                </a:cubicBezTo>
                <a:cubicBezTo>
                  <a:pt x="-7397" y="1601275"/>
                  <a:pt x="32100" y="1473648"/>
                  <a:pt x="0" y="1250061"/>
                </a:cubicBezTo>
                <a:cubicBezTo>
                  <a:pt x="-32100" y="1026475"/>
                  <a:pt x="12694" y="996368"/>
                  <a:pt x="0" y="771417"/>
                </a:cubicBezTo>
                <a:cubicBezTo>
                  <a:pt x="-12694" y="546466"/>
                  <a:pt x="3049" y="450060"/>
                  <a:pt x="0" y="348537"/>
                </a:cubicBezTo>
                <a:close/>
              </a:path>
              <a:path w="4711706" h="2091183" stroke="0" extrusionOk="0">
                <a:moveTo>
                  <a:pt x="0" y="348537"/>
                </a:moveTo>
                <a:cubicBezTo>
                  <a:pt x="14903" y="105226"/>
                  <a:pt x="187221" y="-22445"/>
                  <a:pt x="348537" y="0"/>
                </a:cubicBezTo>
                <a:cubicBezTo>
                  <a:pt x="594214" y="-35257"/>
                  <a:pt x="619827" y="41557"/>
                  <a:pt x="881910" y="0"/>
                </a:cubicBezTo>
                <a:cubicBezTo>
                  <a:pt x="1143993" y="-41557"/>
                  <a:pt x="1184589" y="33640"/>
                  <a:pt x="1415282" y="0"/>
                </a:cubicBezTo>
                <a:cubicBezTo>
                  <a:pt x="1645975" y="-33640"/>
                  <a:pt x="1874161" y="49700"/>
                  <a:pt x="2069094" y="0"/>
                </a:cubicBezTo>
                <a:cubicBezTo>
                  <a:pt x="2264027" y="-49700"/>
                  <a:pt x="2475600" y="74778"/>
                  <a:pt x="2722905" y="0"/>
                </a:cubicBezTo>
                <a:cubicBezTo>
                  <a:pt x="2970210" y="-74778"/>
                  <a:pt x="3180474" y="64967"/>
                  <a:pt x="3336570" y="0"/>
                </a:cubicBezTo>
                <a:cubicBezTo>
                  <a:pt x="3492666" y="-64967"/>
                  <a:pt x="4136067" y="41747"/>
                  <a:pt x="4363169" y="0"/>
                </a:cubicBezTo>
                <a:cubicBezTo>
                  <a:pt x="4604297" y="-24883"/>
                  <a:pt x="4747650" y="144296"/>
                  <a:pt x="4711706" y="348537"/>
                </a:cubicBezTo>
                <a:cubicBezTo>
                  <a:pt x="4741948" y="549882"/>
                  <a:pt x="4691736" y="692918"/>
                  <a:pt x="4711706" y="813240"/>
                </a:cubicBezTo>
                <a:cubicBezTo>
                  <a:pt x="4731676" y="933562"/>
                  <a:pt x="4666074" y="1079919"/>
                  <a:pt x="4711706" y="1277943"/>
                </a:cubicBezTo>
                <a:cubicBezTo>
                  <a:pt x="4757338" y="1475967"/>
                  <a:pt x="4691049" y="1525867"/>
                  <a:pt x="4711706" y="1742646"/>
                </a:cubicBezTo>
                <a:cubicBezTo>
                  <a:pt x="4704796" y="1926416"/>
                  <a:pt x="4582023" y="2089272"/>
                  <a:pt x="4363169" y="2091183"/>
                </a:cubicBezTo>
                <a:cubicBezTo>
                  <a:pt x="4258066" y="2132053"/>
                  <a:pt x="4104309" y="2068273"/>
                  <a:pt x="3869943" y="2091183"/>
                </a:cubicBezTo>
                <a:cubicBezTo>
                  <a:pt x="3635577" y="2114093"/>
                  <a:pt x="3589267" y="2078920"/>
                  <a:pt x="3416863" y="2091183"/>
                </a:cubicBezTo>
                <a:cubicBezTo>
                  <a:pt x="3244459" y="2103446"/>
                  <a:pt x="2964811" y="2089605"/>
                  <a:pt x="2803198" y="2091183"/>
                </a:cubicBezTo>
                <a:cubicBezTo>
                  <a:pt x="2641586" y="2092761"/>
                  <a:pt x="2432967" y="2058744"/>
                  <a:pt x="2269825" y="2091183"/>
                </a:cubicBezTo>
                <a:cubicBezTo>
                  <a:pt x="2106683" y="2123622"/>
                  <a:pt x="1846109" y="2062144"/>
                  <a:pt x="1736453" y="2091183"/>
                </a:cubicBezTo>
                <a:cubicBezTo>
                  <a:pt x="1626797" y="2120222"/>
                  <a:pt x="1294859" y="2059211"/>
                  <a:pt x="1162934" y="2091183"/>
                </a:cubicBezTo>
                <a:cubicBezTo>
                  <a:pt x="1031009" y="2123155"/>
                  <a:pt x="723682" y="2029903"/>
                  <a:pt x="348537" y="2091183"/>
                </a:cubicBezTo>
                <a:cubicBezTo>
                  <a:pt x="166693" y="2072212"/>
                  <a:pt x="45121" y="1935685"/>
                  <a:pt x="0" y="1742646"/>
                </a:cubicBezTo>
                <a:cubicBezTo>
                  <a:pt x="-28871" y="1554332"/>
                  <a:pt x="15266" y="1415991"/>
                  <a:pt x="0" y="1319766"/>
                </a:cubicBezTo>
                <a:cubicBezTo>
                  <a:pt x="-15266" y="1223541"/>
                  <a:pt x="30345" y="1092736"/>
                  <a:pt x="0" y="896887"/>
                </a:cubicBezTo>
                <a:cubicBezTo>
                  <a:pt x="-30345" y="701038"/>
                  <a:pt x="50274" y="574566"/>
                  <a:pt x="0" y="348537"/>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In 2016, strict laws were passed by the UK government regulating the ingredients in the cartridges of an e-cigarette. However, in other countries, cartridges are not made with the same scrutiny and therefore dangerous chemicals can be included.</a:t>
            </a:r>
          </a:p>
        </p:txBody>
      </p:sp>
      <p:sp>
        <p:nvSpPr>
          <p:cNvPr id="4" name="Rectangle: Rounded Corners 3">
            <a:extLst>
              <a:ext uri="{FF2B5EF4-FFF2-40B4-BE49-F238E27FC236}">
                <a16:creationId xmlns:a16="http://schemas.microsoft.com/office/drawing/2014/main" id="{32E51D33-58B3-F540-1732-6976ECA49FBA}"/>
              </a:ext>
            </a:extLst>
          </p:cNvPr>
          <p:cNvSpPr/>
          <p:nvPr/>
        </p:nvSpPr>
        <p:spPr>
          <a:xfrm>
            <a:off x="2121140" y="3974565"/>
            <a:ext cx="5716574" cy="2323598"/>
          </a:xfrm>
          <a:custGeom>
            <a:avLst/>
            <a:gdLst>
              <a:gd name="connsiteX0" fmla="*/ 0 w 5716574"/>
              <a:gd name="connsiteY0" fmla="*/ 387274 h 2323598"/>
              <a:gd name="connsiteX1" fmla="*/ 387274 w 5716574"/>
              <a:gd name="connsiteY1" fmla="*/ 0 h 2323598"/>
              <a:gd name="connsiteX2" fmla="*/ 788127 w 5716574"/>
              <a:gd name="connsiteY2" fmla="*/ 0 h 2323598"/>
              <a:gd name="connsiteX3" fmla="*/ 1238401 w 5716574"/>
              <a:gd name="connsiteY3" fmla="*/ 0 h 2323598"/>
              <a:gd name="connsiteX4" fmla="*/ 1738094 w 5716574"/>
              <a:gd name="connsiteY4" fmla="*/ 0 h 2323598"/>
              <a:gd name="connsiteX5" fmla="*/ 2336629 w 5716574"/>
              <a:gd name="connsiteY5" fmla="*/ 0 h 2323598"/>
              <a:gd name="connsiteX6" fmla="*/ 2935163 w 5716574"/>
              <a:gd name="connsiteY6" fmla="*/ 0 h 2323598"/>
              <a:gd name="connsiteX7" fmla="*/ 3533697 w 5716574"/>
              <a:gd name="connsiteY7" fmla="*/ 0 h 2323598"/>
              <a:gd name="connsiteX8" fmla="*/ 4082811 w 5716574"/>
              <a:gd name="connsiteY8" fmla="*/ 0 h 2323598"/>
              <a:gd name="connsiteX9" fmla="*/ 4681345 w 5716574"/>
              <a:gd name="connsiteY9" fmla="*/ 0 h 2323598"/>
              <a:gd name="connsiteX10" fmla="*/ 5329300 w 5716574"/>
              <a:gd name="connsiteY10" fmla="*/ 0 h 2323598"/>
              <a:gd name="connsiteX11" fmla="*/ 5716574 w 5716574"/>
              <a:gd name="connsiteY11" fmla="*/ 387274 h 2323598"/>
              <a:gd name="connsiteX12" fmla="*/ 5716574 w 5716574"/>
              <a:gd name="connsiteY12" fmla="*/ 934605 h 2323598"/>
              <a:gd name="connsiteX13" fmla="*/ 5716574 w 5716574"/>
              <a:gd name="connsiteY13" fmla="*/ 1404484 h 2323598"/>
              <a:gd name="connsiteX14" fmla="*/ 5716574 w 5716574"/>
              <a:gd name="connsiteY14" fmla="*/ 1936324 h 2323598"/>
              <a:gd name="connsiteX15" fmla="*/ 5329300 w 5716574"/>
              <a:gd name="connsiteY15" fmla="*/ 2323598 h 2323598"/>
              <a:gd name="connsiteX16" fmla="*/ 4879027 w 5716574"/>
              <a:gd name="connsiteY16" fmla="*/ 2323598 h 2323598"/>
              <a:gd name="connsiteX17" fmla="*/ 4231072 w 5716574"/>
              <a:gd name="connsiteY17" fmla="*/ 2323598 h 2323598"/>
              <a:gd name="connsiteX18" fmla="*/ 3681958 w 5716574"/>
              <a:gd name="connsiteY18" fmla="*/ 2323598 h 2323598"/>
              <a:gd name="connsiteX19" fmla="*/ 3281105 w 5716574"/>
              <a:gd name="connsiteY19" fmla="*/ 2323598 h 2323598"/>
              <a:gd name="connsiteX20" fmla="*/ 2682571 w 5716574"/>
              <a:gd name="connsiteY20" fmla="*/ 2323598 h 2323598"/>
              <a:gd name="connsiteX21" fmla="*/ 2281717 w 5716574"/>
              <a:gd name="connsiteY21" fmla="*/ 2323598 h 2323598"/>
              <a:gd name="connsiteX22" fmla="*/ 1880864 w 5716574"/>
              <a:gd name="connsiteY22" fmla="*/ 2323598 h 2323598"/>
              <a:gd name="connsiteX23" fmla="*/ 1232910 w 5716574"/>
              <a:gd name="connsiteY23" fmla="*/ 2323598 h 2323598"/>
              <a:gd name="connsiteX24" fmla="*/ 387274 w 5716574"/>
              <a:gd name="connsiteY24" fmla="*/ 2323598 h 2323598"/>
              <a:gd name="connsiteX25" fmla="*/ 0 w 5716574"/>
              <a:gd name="connsiteY25" fmla="*/ 1936324 h 2323598"/>
              <a:gd name="connsiteX26" fmla="*/ 0 w 5716574"/>
              <a:gd name="connsiteY26" fmla="*/ 1450955 h 2323598"/>
              <a:gd name="connsiteX27" fmla="*/ 0 w 5716574"/>
              <a:gd name="connsiteY27" fmla="*/ 950096 h 2323598"/>
              <a:gd name="connsiteX28" fmla="*/ 0 w 5716574"/>
              <a:gd name="connsiteY28" fmla="*/ 387274 h 2323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716574" h="2323598" fill="none" extrusionOk="0">
                <a:moveTo>
                  <a:pt x="0" y="387274"/>
                </a:moveTo>
                <a:cubicBezTo>
                  <a:pt x="13054" y="229150"/>
                  <a:pt x="176187" y="43374"/>
                  <a:pt x="387274" y="0"/>
                </a:cubicBezTo>
                <a:cubicBezTo>
                  <a:pt x="563800" y="-42363"/>
                  <a:pt x="632630" y="40041"/>
                  <a:pt x="788127" y="0"/>
                </a:cubicBezTo>
                <a:cubicBezTo>
                  <a:pt x="943624" y="-40041"/>
                  <a:pt x="1088431" y="4878"/>
                  <a:pt x="1238401" y="0"/>
                </a:cubicBezTo>
                <a:cubicBezTo>
                  <a:pt x="1388371" y="-4878"/>
                  <a:pt x="1574678" y="28993"/>
                  <a:pt x="1738094" y="0"/>
                </a:cubicBezTo>
                <a:cubicBezTo>
                  <a:pt x="1901510" y="-28993"/>
                  <a:pt x="2199124" y="49339"/>
                  <a:pt x="2336629" y="0"/>
                </a:cubicBezTo>
                <a:cubicBezTo>
                  <a:pt x="2474134" y="-49339"/>
                  <a:pt x="2803244" y="49126"/>
                  <a:pt x="2935163" y="0"/>
                </a:cubicBezTo>
                <a:cubicBezTo>
                  <a:pt x="3067082" y="-49126"/>
                  <a:pt x="3362298" y="6340"/>
                  <a:pt x="3533697" y="0"/>
                </a:cubicBezTo>
                <a:cubicBezTo>
                  <a:pt x="3705096" y="-6340"/>
                  <a:pt x="3961918" y="13792"/>
                  <a:pt x="4082811" y="0"/>
                </a:cubicBezTo>
                <a:cubicBezTo>
                  <a:pt x="4203704" y="-13792"/>
                  <a:pt x="4522587" y="65514"/>
                  <a:pt x="4681345" y="0"/>
                </a:cubicBezTo>
                <a:cubicBezTo>
                  <a:pt x="4840103" y="-65514"/>
                  <a:pt x="5173776" y="4394"/>
                  <a:pt x="5329300" y="0"/>
                </a:cubicBezTo>
                <a:cubicBezTo>
                  <a:pt x="5498922" y="36029"/>
                  <a:pt x="5770666" y="195790"/>
                  <a:pt x="5716574" y="387274"/>
                </a:cubicBezTo>
                <a:cubicBezTo>
                  <a:pt x="5780880" y="572412"/>
                  <a:pt x="5704699" y="782311"/>
                  <a:pt x="5716574" y="934605"/>
                </a:cubicBezTo>
                <a:cubicBezTo>
                  <a:pt x="5728449" y="1086899"/>
                  <a:pt x="5675642" y="1237957"/>
                  <a:pt x="5716574" y="1404484"/>
                </a:cubicBezTo>
                <a:cubicBezTo>
                  <a:pt x="5757506" y="1571011"/>
                  <a:pt x="5681977" y="1693406"/>
                  <a:pt x="5716574" y="1936324"/>
                </a:cubicBezTo>
                <a:cubicBezTo>
                  <a:pt x="5742945" y="2190783"/>
                  <a:pt x="5505895" y="2288053"/>
                  <a:pt x="5329300" y="2323598"/>
                </a:cubicBezTo>
                <a:cubicBezTo>
                  <a:pt x="5207908" y="2375151"/>
                  <a:pt x="5006961" y="2291123"/>
                  <a:pt x="4879027" y="2323598"/>
                </a:cubicBezTo>
                <a:cubicBezTo>
                  <a:pt x="4751093" y="2356073"/>
                  <a:pt x="4470441" y="2259626"/>
                  <a:pt x="4231072" y="2323598"/>
                </a:cubicBezTo>
                <a:cubicBezTo>
                  <a:pt x="3991703" y="2387570"/>
                  <a:pt x="3896226" y="2264675"/>
                  <a:pt x="3681958" y="2323598"/>
                </a:cubicBezTo>
                <a:cubicBezTo>
                  <a:pt x="3467690" y="2382521"/>
                  <a:pt x="3427581" y="2293646"/>
                  <a:pt x="3281105" y="2323598"/>
                </a:cubicBezTo>
                <a:cubicBezTo>
                  <a:pt x="3134629" y="2353550"/>
                  <a:pt x="2970038" y="2291175"/>
                  <a:pt x="2682571" y="2323598"/>
                </a:cubicBezTo>
                <a:cubicBezTo>
                  <a:pt x="2395104" y="2356021"/>
                  <a:pt x="2426818" y="2285741"/>
                  <a:pt x="2281717" y="2323598"/>
                </a:cubicBezTo>
                <a:cubicBezTo>
                  <a:pt x="2136616" y="2361455"/>
                  <a:pt x="2057508" y="2298074"/>
                  <a:pt x="1880864" y="2323598"/>
                </a:cubicBezTo>
                <a:cubicBezTo>
                  <a:pt x="1704220" y="2349122"/>
                  <a:pt x="1388022" y="2256776"/>
                  <a:pt x="1232910" y="2323598"/>
                </a:cubicBezTo>
                <a:cubicBezTo>
                  <a:pt x="1077798" y="2390420"/>
                  <a:pt x="776660" y="2247143"/>
                  <a:pt x="387274" y="2323598"/>
                </a:cubicBezTo>
                <a:cubicBezTo>
                  <a:pt x="224805" y="2313880"/>
                  <a:pt x="25632" y="2191818"/>
                  <a:pt x="0" y="1936324"/>
                </a:cubicBezTo>
                <a:cubicBezTo>
                  <a:pt x="-5774" y="1721427"/>
                  <a:pt x="8756" y="1690444"/>
                  <a:pt x="0" y="1450955"/>
                </a:cubicBezTo>
                <a:cubicBezTo>
                  <a:pt x="-8756" y="1211466"/>
                  <a:pt x="3504" y="1070862"/>
                  <a:pt x="0" y="950096"/>
                </a:cubicBezTo>
                <a:cubicBezTo>
                  <a:pt x="-3504" y="829330"/>
                  <a:pt x="54102" y="553022"/>
                  <a:pt x="0" y="387274"/>
                </a:cubicBezTo>
                <a:close/>
              </a:path>
              <a:path w="5716574" h="2323598" stroke="0" extrusionOk="0">
                <a:moveTo>
                  <a:pt x="0" y="387274"/>
                </a:moveTo>
                <a:cubicBezTo>
                  <a:pt x="11924" y="132725"/>
                  <a:pt x="178425" y="-3627"/>
                  <a:pt x="387274" y="0"/>
                </a:cubicBezTo>
                <a:cubicBezTo>
                  <a:pt x="560794" y="-21711"/>
                  <a:pt x="780513" y="40704"/>
                  <a:pt x="886968" y="0"/>
                </a:cubicBezTo>
                <a:cubicBezTo>
                  <a:pt x="993423" y="-40704"/>
                  <a:pt x="1228586" y="4780"/>
                  <a:pt x="1386661" y="0"/>
                </a:cubicBezTo>
                <a:cubicBezTo>
                  <a:pt x="1544736" y="-4780"/>
                  <a:pt x="1770670" y="16517"/>
                  <a:pt x="2034616" y="0"/>
                </a:cubicBezTo>
                <a:cubicBezTo>
                  <a:pt x="2298562" y="-16517"/>
                  <a:pt x="2459374" y="64252"/>
                  <a:pt x="2682571" y="0"/>
                </a:cubicBezTo>
                <a:cubicBezTo>
                  <a:pt x="2905768" y="-64252"/>
                  <a:pt x="3037295" y="53463"/>
                  <a:pt x="3281105" y="0"/>
                </a:cubicBezTo>
                <a:cubicBezTo>
                  <a:pt x="3524915" y="-53463"/>
                  <a:pt x="3661656" y="57619"/>
                  <a:pt x="3830219" y="0"/>
                </a:cubicBezTo>
                <a:cubicBezTo>
                  <a:pt x="3998782" y="-57619"/>
                  <a:pt x="4137108" y="46726"/>
                  <a:pt x="4231072" y="0"/>
                </a:cubicBezTo>
                <a:cubicBezTo>
                  <a:pt x="4325036" y="-46726"/>
                  <a:pt x="4655273" y="61763"/>
                  <a:pt x="4780186" y="0"/>
                </a:cubicBezTo>
                <a:cubicBezTo>
                  <a:pt x="4905099" y="-61763"/>
                  <a:pt x="5166907" y="48677"/>
                  <a:pt x="5329300" y="0"/>
                </a:cubicBezTo>
                <a:cubicBezTo>
                  <a:pt x="5534112" y="10485"/>
                  <a:pt x="5704536" y="164858"/>
                  <a:pt x="5716574" y="387274"/>
                </a:cubicBezTo>
                <a:cubicBezTo>
                  <a:pt x="5732475" y="630053"/>
                  <a:pt x="5690027" y="704970"/>
                  <a:pt x="5716574" y="903624"/>
                </a:cubicBezTo>
                <a:cubicBezTo>
                  <a:pt x="5743121" y="1102278"/>
                  <a:pt x="5712570" y="1246237"/>
                  <a:pt x="5716574" y="1373503"/>
                </a:cubicBezTo>
                <a:cubicBezTo>
                  <a:pt x="5720578" y="1500769"/>
                  <a:pt x="5697916" y="1822440"/>
                  <a:pt x="5716574" y="1936324"/>
                </a:cubicBezTo>
                <a:cubicBezTo>
                  <a:pt x="5711331" y="2141257"/>
                  <a:pt x="5598106" y="2297768"/>
                  <a:pt x="5329300" y="2323598"/>
                </a:cubicBezTo>
                <a:cubicBezTo>
                  <a:pt x="5159860" y="2359106"/>
                  <a:pt x="5002150" y="2307417"/>
                  <a:pt x="4681345" y="2323598"/>
                </a:cubicBezTo>
                <a:cubicBezTo>
                  <a:pt x="4360540" y="2339779"/>
                  <a:pt x="4337206" y="2283185"/>
                  <a:pt x="4181652" y="2323598"/>
                </a:cubicBezTo>
                <a:cubicBezTo>
                  <a:pt x="4026098" y="2364011"/>
                  <a:pt x="3771348" y="2290214"/>
                  <a:pt x="3632538" y="2323598"/>
                </a:cubicBezTo>
                <a:cubicBezTo>
                  <a:pt x="3493728" y="2356982"/>
                  <a:pt x="3250222" y="2271307"/>
                  <a:pt x="3034003" y="2323598"/>
                </a:cubicBezTo>
                <a:cubicBezTo>
                  <a:pt x="2817785" y="2375889"/>
                  <a:pt x="2622507" y="2282674"/>
                  <a:pt x="2386049" y="2323598"/>
                </a:cubicBezTo>
                <a:cubicBezTo>
                  <a:pt x="2149591" y="2364522"/>
                  <a:pt x="1908156" y="2257000"/>
                  <a:pt x="1787515" y="2323598"/>
                </a:cubicBezTo>
                <a:cubicBezTo>
                  <a:pt x="1666874" y="2390196"/>
                  <a:pt x="1465225" y="2263914"/>
                  <a:pt x="1238401" y="2323598"/>
                </a:cubicBezTo>
                <a:cubicBezTo>
                  <a:pt x="1011577" y="2383282"/>
                  <a:pt x="658767" y="2309992"/>
                  <a:pt x="387274" y="2323598"/>
                </a:cubicBezTo>
                <a:cubicBezTo>
                  <a:pt x="176311" y="2318006"/>
                  <a:pt x="-1991" y="2154247"/>
                  <a:pt x="0" y="1936324"/>
                </a:cubicBezTo>
                <a:cubicBezTo>
                  <a:pt x="-53797" y="1757826"/>
                  <a:pt x="42647" y="1588592"/>
                  <a:pt x="0" y="1466446"/>
                </a:cubicBezTo>
                <a:cubicBezTo>
                  <a:pt x="-42647" y="1344300"/>
                  <a:pt x="17534" y="1075631"/>
                  <a:pt x="0" y="950095"/>
                </a:cubicBezTo>
                <a:cubicBezTo>
                  <a:pt x="-17534" y="824559"/>
                  <a:pt x="54059" y="555296"/>
                  <a:pt x="0" y="387274"/>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There are many alarming news articles about people who have died after vaping, but these refer to people who chose to mix other drugs with their cartridges, resulting in an extreme effect. </a:t>
            </a:r>
          </a:p>
        </p:txBody>
      </p:sp>
      <p:pic>
        <p:nvPicPr>
          <p:cNvPr id="7" name="Picture 6" descr="A picture containing tool&#10;&#10;Description automatically generated">
            <a:extLst>
              <a:ext uri="{FF2B5EF4-FFF2-40B4-BE49-F238E27FC236}">
                <a16:creationId xmlns:a16="http://schemas.microsoft.com/office/drawing/2014/main" id="{5A51FE35-4745-8BF8-B26B-A7128B59E80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340" t="16819" r="13757" b="14279"/>
          <a:stretch/>
        </p:blipFill>
        <p:spPr>
          <a:xfrm>
            <a:off x="7033774" y="1660125"/>
            <a:ext cx="3137076" cy="2091183"/>
          </a:xfrm>
          <a:prstGeom prst="rect">
            <a:avLst/>
          </a:prstGeom>
          <a:ln w="28575">
            <a:solidFill>
              <a:srgbClr val="8E8E8E"/>
            </a:solidFill>
          </a:ln>
        </p:spPr>
      </p:pic>
      <p:pic>
        <p:nvPicPr>
          <p:cNvPr id="5" name="Picture 4">
            <a:extLst>
              <a:ext uri="{FF2B5EF4-FFF2-40B4-BE49-F238E27FC236}">
                <a16:creationId xmlns:a16="http://schemas.microsoft.com/office/drawing/2014/main" id="{3CF45DAF-5964-DD27-523C-D60EF70EFD03}"/>
              </a:ext>
            </a:extLst>
          </p:cNvPr>
          <p:cNvPicPr>
            <a:picLocks noChangeAspect="1"/>
          </p:cNvPicPr>
          <p:nvPr/>
        </p:nvPicPr>
        <p:blipFill>
          <a:blip r:embed="rId4"/>
          <a:stretch>
            <a:fillRect/>
          </a:stretch>
        </p:blipFill>
        <p:spPr>
          <a:xfrm>
            <a:off x="10445623" y="5243270"/>
            <a:ext cx="1377815" cy="1621677"/>
          </a:xfrm>
          <a:prstGeom prst="rect">
            <a:avLst/>
          </a:prstGeom>
        </p:spPr>
      </p:pic>
    </p:spTree>
    <p:extLst>
      <p:ext uri="{BB962C8B-B14F-4D97-AF65-F5344CB8AC3E}">
        <p14:creationId xmlns:p14="http://schemas.microsoft.com/office/powerpoint/2010/main" val="3488736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481369B-B62A-EF7B-9349-48D9A304CADC}"/>
              </a:ext>
            </a:extLst>
          </p:cNvPr>
          <p:cNvSpPr/>
          <p:nvPr/>
        </p:nvSpPr>
        <p:spPr>
          <a:xfrm>
            <a:off x="1364203" y="423197"/>
            <a:ext cx="9516862" cy="748654"/>
          </a:xfrm>
          <a:custGeom>
            <a:avLst/>
            <a:gdLst>
              <a:gd name="connsiteX0" fmla="*/ 0 w 9516862"/>
              <a:gd name="connsiteY0" fmla="*/ 124778 h 748654"/>
              <a:gd name="connsiteX1" fmla="*/ 124778 w 9516862"/>
              <a:gd name="connsiteY1" fmla="*/ 0 h 748654"/>
              <a:gd name="connsiteX2" fmla="*/ 889331 w 9516862"/>
              <a:gd name="connsiteY2" fmla="*/ 0 h 748654"/>
              <a:gd name="connsiteX3" fmla="*/ 1190518 w 9516862"/>
              <a:gd name="connsiteY3" fmla="*/ 0 h 748654"/>
              <a:gd name="connsiteX4" fmla="*/ 1677052 w 9516862"/>
              <a:gd name="connsiteY4" fmla="*/ 0 h 748654"/>
              <a:gd name="connsiteX5" fmla="*/ 2348931 w 9516862"/>
              <a:gd name="connsiteY5" fmla="*/ 0 h 748654"/>
              <a:gd name="connsiteX6" fmla="*/ 2742792 w 9516862"/>
              <a:gd name="connsiteY6" fmla="*/ 0 h 748654"/>
              <a:gd name="connsiteX7" fmla="*/ 3321999 w 9516862"/>
              <a:gd name="connsiteY7" fmla="*/ 0 h 748654"/>
              <a:gd name="connsiteX8" fmla="*/ 4086551 w 9516862"/>
              <a:gd name="connsiteY8" fmla="*/ 0 h 748654"/>
              <a:gd name="connsiteX9" fmla="*/ 4665758 w 9516862"/>
              <a:gd name="connsiteY9" fmla="*/ 0 h 748654"/>
              <a:gd name="connsiteX10" fmla="*/ 4966945 w 9516862"/>
              <a:gd name="connsiteY10" fmla="*/ 0 h 748654"/>
              <a:gd name="connsiteX11" fmla="*/ 5638825 w 9516862"/>
              <a:gd name="connsiteY11" fmla="*/ 0 h 748654"/>
              <a:gd name="connsiteX12" fmla="*/ 5940013 w 9516862"/>
              <a:gd name="connsiteY12" fmla="*/ 0 h 748654"/>
              <a:gd name="connsiteX13" fmla="*/ 6241200 w 9516862"/>
              <a:gd name="connsiteY13" fmla="*/ 0 h 748654"/>
              <a:gd name="connsiteX14" fmla="*/ 7005753 w 9516862"/>
              <a:gd name="connsiteY14" fmla="*/ 0 h 748654"/>
              <a:gd name="connsiteX15" fmla="*/ 7399613 w 9516862"/>
              <a:gd name="connsiteY15" fmla="*/ 0 h 748654"/>
              <a:gd name="connsiteX16" fmla="*/ 7700801 w 9516862"/>
              <a:gd name="connsiteY16" fmla="*/ 0 h 748654"/>
              <a:gd name="connsiteX17" fmla="*/ 8187334 w 9516862"/>
              <a:gd name="connsiteY17" fmla="*/ 0 h 748654"/>
              <a:gd name="connsiteX18" fmla="*/ 8766541 w 9516862"/>
              <a:gd name="connsiteY18" fmla="*/ 0 h 748654"/>
              <a:gd name="connsiteX19" fmla="*/ 9392084 w 9516862"/>
              <a:gd name="connsiteY19" fmla="*/ 0 h 748654"/>
              <a:gd name="connsiteX20" fmla="*/ 9516862 w 9516862"/>
              <a:gd name="connsiteY20" fmla="*/ 124778 h 748654"/>
              <a:gd name="connsiteX21" fmla="*/ 9516862 w 9516862"/>
              <a:gd name="connsiteY21" fmla="*/ 623876 h 748654"/>
              <a:gd name="connsiteX22" fmla="*/ 9392084 w 9516862"/>
              <a:gd name="connsiteY22" fmla="*/ 748654 h 748654"/>
              <a:gd name="connsiteX23" fmla="*/ 9090897 w 9516862"/>
              <a:gd name="connsiteY23" fmla="*/ 748654 h 748654"/>
              <a:gd name="connsiteX24" fmla="*/ 8326344 w 9516862"/>
              <a:gd name="connsiteY24" fmla="*/ 748654 h 748654"/>
              <a:gd name="connsiteX25" fmla="*/ 7747137 w 9516862"/>
              <a:gd name="connsiteY25" fmla="*/ 748654 h 748654"/>
              <a:gd name="connsiteX26" fmla="*/ 6982584 w 9516862"/>
              <a:gd name="connsiteY26" fmla="*/ 748654 h 748654"/>
              <a:gd name="connsiteX27" fmla="*/ 6588724 w 9516862"/>
              <a:gd name="connsiteY27" fmla="*/ 748654 h 748654"/>
              <a:gd name="connsiteX28" fmla="*/ 5824171 w 9516862"/>
              <a:gd name="connsiteY28" fmla="*/ 748654 h 748654"/>
              <a:gd name="connsiteX29" fmla="*/ 5430311 w 9516862"/>
              <a:gd name="connsiteY29" fmla="*/ 748654 h 748654"/>
              <a:gd name="connsiteX30" fmla="*/ 4943777 w 9516862"/>
              <a:gd name="connsiteY30" fmla="*/ 748654 h 748654"/>
              <a:gd name="connsiteX31" fmla="*/ 4642590 w 9516862"/>
              <a:gd name="connsiteY31" fmla="*/ 748654 h 748654"/>
              <a:gd name="connsiteX32" fmla="*/ 4248729 w 9516862"/>
              <a:gd name="connsiteY32" fmla="*/ 748654 h 748654"/>
              <a:gd name="connsiteX33" fmla="*/ 3576849 w 9516862"/>
              <a:gd name="connsiteY33" fmla="*/ 748654 h 748654"/>
              <a:gd name="connsiteX34" fmla="*/ 2812297 w 9516862"/>
              <a:gd name="connsiteY34" fmla="*/ 748654 h 748654"/>
              <a:gd name="connsiteX35" fmla="*/ 2418436 w 9516862"/>
              <a:gd name="connsiteY35" fmla="*/ 748654 h 748654"/>
              <a:gd name="connsiteX36" fmla="*/ 1839230 w 9516862"/>
              <a:gd name="connsiteY36" fmla="*/ 748654 h 748654"/>
              <a:gd name="connsiteX37" fmla="*/ 1538042 w 9516862"/>
              <a:gd name="connsiteY37" fmla="*/ 748654 h 748654"/>
              <a:gd name="connsiteX38" fmla="*/ 773489 w 9516862"/>
              <a:gd name="connsiteY38" fmla="*/ 748654 h 748654"/>
              <a:gd name="connsiteX39" fmla="*/ 124778 w 9516862"/>
              <a:gd name="connsiteY39" fmla="*/ 748654 h 748654"/>
              <a:gd name="connsiteX40" fmla="*/ 0 w 9516862"/>
              <a:gd name="connsiteY40" fmla="*/ 623876 h 748654"/>
              <a:gd name="connsiteX41" fmla="*/ 0 w 9516862"/>
              <a:gd name="connsiteY41" fmla="*/ 124778 h 74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516862" h="748654" fill="none" extrusionOk="0">
                <a:moveTo>
                  <a:pt x="0" y="124778"/>
                </a:moveTo>
                <a:cubicBezTo>
                  <a:pt x="-13419" y="66787"/>
                  <a:pt x="72215" y="6771"/>
                  <a:pt x="124778" y="0"/>
                </a:cubicBezTo>
                <a:cubicBezTo>
                  <a:pt x="428438" y="-46247"/>
                  <a:pt x="545385" y="19659"/>
                  <a:pt x="889331" y="0"/>
                </a:cubicBezTo>
                <a:cubicBezTo>
                  <a:pt x="1233277" y="-19659"/>
                  <a:pt x="1106677" y="27354"/>
                  <a:pt x="1190518" y="0"/>
                </a:cubicBezTo>
                <a:cubicBezTo>
                  <a:pt x="1274359" y="-27354"/>
                  <a:pt x="1455716" y="33235"/>
                  <a:pt x="1677052" y="0"/>
                </a:cubicBezTo>
                <a:cubicBezTo>
                  <a:pt x="1898388" y="-33235"/>
                  <a:pt x="2129835" y="20280"/>
                  <a:pt x="2348931" y="0"/>
                </a:cubicBezTo>
                <a:cubicBezTo>
                  <a:pt x="2568027" y="-20280"/>
                  <a:pt x="2602318" y="18822"/>
                  <a:pt x="2742792" y="0"/>
                </a:cubicBezTo>
                <a:cubicBezTo>
                  <a:pt x="2883266" y="-18822"/>
                  <a:pt x="3117052" y="18132"/>
                  <a:pt x="3321999" y="0"/>
                </a:cubicBezTo>
                <a:cubicBezTo>
                  <a:pt x="3526946" y="-18132"/>
                  <a:pt x="3758863" y="62496"/>
                  <a:pt x="4086551" y="0"/>
                </a:cubicBezTo>
                <a:cubicBezTo>
                  <a:pt x="4414239" y="-62496"/>
                  <a:pt x="4476678" y="14336"/>
                  <a:pt x="4665758" y="0"/>
                </a:cubicBezTo>
                <a:cubicBezTo>
                  <a:pt x="4854838" y="-14336"/>
                  <a:pt x="4899974" y="35759"/>
                  <a:pt x="4966945" y="0"/>
                </a:cubicBezTo>
                <a:cubicBezTo>
                  <a:pt x="5033916" y="-35759"/>
                  <a:pt x="5439646" y="8276"/>
                  <a:pt x="5638825" y="0"/>
                </a:cubicBezTo>
                <a:cubicBezTo>
                  <a:pt x="5838004" y="-8276"/>
                  <a:pt x="5793178" y="8292"/>
                  <a:pt x="5940013" y="0"/>
                </a:cubicBezTo>
                <a:cubicBezTo>
                  <a:pt x="6086848" y="-8292"/>
                  <a:pt x="6136721" y="9584"/>
                  <a:pt x="6241200" y="0"/>
                </a:cubicBezTo>
                <a:cubicBezTo>
                  <a:pt x="6345679" y="-9584"/>
                  <a:pt x="6730388" y="46335"/>
                  <a:pt x="7005753" y="0"/>
                </a:cubicBezTo>
                <a:cubicBezTo>
                  <a:pt x="7281118" y="-46335"/>
                  <a:pt x="7265001" y="16269"/>
                  <a:pt x="7399613" y="0"/>
                </a:cubicBezTo>
                <a:cubicBezTo>
                  <a:pt x="7534225" y="-16269"/>
                  <a:pt x="7613557" y="7363"/>
                  <a:pt x="7700801" y="0"/>
                </a:cubicBezTo>
                <a:cubicBezTo>
                  <a:pt x="7788045" y="-7363"/>
                  <a:pt x="8023522" y="20954"/>
                  <a:pt x="8187334" y="0"/>
                </a:cubicBezTo>
                <a:cubicBezTo>
                  <a:pt x="8351146" y="-20954"/>
                  <a:pt x="8634067" y="59631"/>
                  <a:pt x="8766541" y="0"/>
                </a:cubicBezTo>
                <a:cubicBezTo>
                  <a:pt x="8899015" y="-59631"/>
                  <a:pt x="9207004" y="25935"/>
                  <a:pt x="9392084" y="0"/>
                </a:cubicBezTo>
                <a:cubicBezTo>
                  <a:pt x="9455206" y="7702"/>
                  <a:pt x="9523354" y="47434"/>
                  <a:pt x="9516862" y="124778"/>
                </a:cubicBezTo>
                <a:cubicBezTo>
                  <a:pt x="9519159" y="226306"/>
                  <a:pt x="9481812" y="486946"/>
                  <a:pt x="9516862" y="623876"/>
                </a:cubicBezTo>
                <a:cubicBezTo>
                  <a:pt x="9519045" y="690743"/>
                  <a:pt x="9475378" y="754576"/>
                  <a:pt x="9392084" y="748654"/>
                </a:cubicBezTo>
                <a:cubicBezTo>
                  <a:pt x="9257565" y="781080"/>
                  <a:pt x="9158952" y="716000"/>
                  <a:pt x="9090897" y="748654"/>
                </a:cubicBezTo>
                <a:cubicBezTo>
                  <a:pt x="9022842" y="781308"/>
                  <a:pt x="8570256" y="733740"/>
                  <a:pt x="8326344" y="748654"/>
                </a:cubicBezTo>
                <a:cubicBezTo>
                  <a:pt x="8082432" y="763568"/>
                  <a:pt x="7992003" y="687022"/>
                  <a:pt x="7747137" y="748654"/>
                </a:cubicBezTo>
                <a:cubicBezTo>
                  <a:pt x="7502271" y="810286"/>
                  <a:pt x="7205475" y="689078"/>
                  <a:pt x="6982584" y="748654"/>
                </a:cubicBezTo>
                <a:cubicBezTo>
                  <a:pt x="6759693" y="808230"/>
                  <a:pt x="6783479" y="715755"/>
                  <a:pt x="6588724" y="748654"/>
                </a:cubicBezTo>
                <a:cubicBezTo>
                  <a:pt x="6393969" y="781553"/>
                  <a:pt x="5986452" y="702704"/>
                  <a:pt x="5824171" y="748654"/>
                </a:cubicBezTo>
                <a:cubicBezTo>
                  <a:pt x="5661890" y="794604"/>
                  <a:pt x="5539724" y="721360"/>
                  <a:pt x="5430311" y="748654"/>
                </a:cubicBezTo>
                <a:cubicBezTo>
                  <a:pt x="5320898" y="775948"/>
                  <a:pt x="5042333" y="712042"/>
                  <a:pt x="4943777" y="748654"/>
                </a:cubicBezTo>
                <a:cubicBezTo>
                  <a:pt x="4845221" y="785266"/>
                  <a:pt x="4734272" y="746404"/>
                  <a:pt x="4642590" y="748654"/>
                </a:cubicBezTo>
                <a:cubicBezTo>
                  <a:pt x="4550908" y="750904"/>
                  <a:pt x="4412386" y="706361"/>
                  <a:pt x="4248729" y="748654"/>
                </a:cubicBezTo>
                <a:cubicBezTo>
                  <a:pt x="4085072" y="790947"/>
                  <a:pt x="3821631" y="703641"/>
                  <a:pt x="3576849" y="748654"/>
                </a:cubicBezTo>
                <a:cubicBezTo>
                  <a:pt x="3332067" y="793667"/>
                  <a:pt x="2975864" y="698030"/>
                  <a:pt x="2812297" y="748654"/>
                </a:cubicBezTo>
                <a:cubicBezTo>
                  <a:pt x="2648730" y="799278"/>
                  <a:pt x="2563253" y="713588"/>
                  <a:pt x="2418436" y="748654"/>
                </a:cubicBezTo>
                <a:cubicBezTo>
                  <a:pt x="2273619" y="783720"/>
                  <a:pt x="2098597" y="687771"/>
                  <a:pt x="1839230" y="748654"/>
                </a:cubicBezTo>
                <a:cubicBezTo>
                  <a:pt x="1579863" y="809537"/>
                  <a:pt x="1657571" y="715330"/>
                  <a:pt x="1538042" y="748654"/>
                </a:cubicBezTo>
                <a:cubicBezTo>
                  <a:pt x="1418513" y="781978"/>
                  <a:pt x="975093" y="665000"/>
                  <a:pt x="773489" y="748654"/>
                </a:cubicBezTo>
                <a:cubicBezTo>
                  <a:pt x="571885" y="832308"/>
                  <a:pt x="447016" y="674097"/>
                  <a:pt x="124778" y="748654"/>
                </a:cubicBezTo>
                <a:cubicBezTo>
                  <a:pt x="61498" y="753476"/>
                  <a:pt x="-1304" y="693440"/>
                  <a:pt x="0" y="623876"/>
                </a:cubicBezTo>
                <a:cubicBezTo>
                  <a:pt x="-10469" y="516592"/>
                  <a:pt x="22337" y="232713"/>
                  <a:pt x="0" y="124778"/>
                </a:cubicBezTo>
                <a:close/>
              </a:path>
              <a:path w="9516862" h="748654" stroke="0" extrusionOk="0">
                <a:moveTo>
                  <a:pt x="0" y="124778"/>
                </a:moveTo>
                <a:cubicBezTo>
                  <a:pt x="4010" y="42189"/>
                  <a:pt x="61004" y="-3699"/>
                  <a:pt x="124778" y="0"/>
                </a:cubicBezTo>
                <a:cubicBezTo>
                  <a:pt x="239352" y="-11771"/>
                  <a:pt x="478772" y="46637"/>
                  <a:pt x="611312" y="0"/>
                </a:cubicBezTo>
                <a:cubicBezTo>
                  <a:pt x="743852" y="-46637"/>
                  <a:pt x="969335" y="40814"/>
                  <a:pt x="1097845" y="0"/>
                </a:cubicBezTo>
                <a:cubicBezTo>
                  <a:pt x="1226355" y="-40814"/>
                  <a:pt x="1561455" y="80416"/>
                  <a:pt x="1862398" y="0"/>
                </a:cubicBezTo>
                <a:cubicBezTo>
                  <a:pt x="2163341" y="-80416"/>
                  <a:pt x="2366540" y="90882"/>
                  <a:pt x="2626951" y="0"/>
                </a:cubicBezTo>
                <a:cubicBezTo>
                  <a:pt x="2887362" y="-90882"/>
                  <a:pt x="3072382" y="29505"/>
                  <a:pt x="3298830" y="0"/>
                </a:cubicBezTo>
                <a:cubicBezTo>
                  <a:pt x="3525278" y="-29505"/>
                  <a:pt x="3691304" y="26476"/>
                  <a:pt x="3878037" y="0"/>
                </a:cubicBezTo>
                <a:cubicBezTo>
                  <a:pt x="4064770" y="-26476"/>
                  <a:pt x="4089049" y="6841"/>
                  <a:pt x="4179224" y="0"/>
                </a:cubicBezTo>
                <a:cubicBezTo>
                  <a:pt x="4269399" y="-6841"/>
                  <a:pt x="4596196" y="11432"/>
                  <a:pt x="4758431" y="0"/>
                </a:cubicBezTo>
                <a:cubicBezTo>
                  <a:pt x="4920666" y="-11432"/>
                  <a:pt x="5330923" y="79263"/>
                  <a:pt x="5522984" y="0"/>
                </a:cubicBezTo>
                <a:cubicBezTo>
                  <a:pt x="5715045" y="-79263"/>
                  <a:pt x="5852136" y="54093"/>
                  <a:pt x="6102190" y="0"/>
                </a:cubicBezTo>
                <a:cubicBezTo>
                  <a:pt x="6352244" y="-54093"/>
                  <a:pt x="6466122" y="49298"/>
                  <a:pt x="6588724" y="0"/>
                </a:cubicBezTo>
                <a:cubicBezTo>
                  <a:pt x="6711326" y="-49298"/>
                  <a:pt x="7087614" y="13719"/>
                  <a:pt x="7353277" y="0"/>
                </a:cubicBezTo>
                <a:cubicBezTo>
                  <a:pt x="7618940" y="-13719"/>
                  <a:pt x="7513457" y="25009"/>
                  <a:pt x="7654464" y="0"/>
                </a:cubicBezTo>
                <a:cubicBezTo>
                  <a:pt x="7795471" y="-25009"/>
                  <a:pt x="8072871" y="70723"/>
                  <a:pt x="8326344" y="0"/>
                </a:cubicBezTo>
                <a:cubicBezTo>
                  <a:pt x="8579817" y="-70723"/>
                  <a:pt x="8525126" y="30904"/>
                  <a:pt x="8627531" y="0"/>
                </a:cubicBezTo>
                <a:cubicBezTo>
                  <a:pt x="8729936" y="-30904"/>
                  <a:pt x="9235880" y="8008"/>
                  <a:pt x="9392084" y="0"/>
                </a:cubicBezTo>
                <a:cubicBezTo>
                  <a:pt x="9448052" y="2417"/>
                  <a:pt x="9505950" y="70727"/>
                  <a:pt x="9516862" y="124778"/>
                </a:cubicBezTo>
                <a:cubicBezTo>
                  <a:pt x="9545167" y="339350"/>
                  <a:pt x="9479572" y="479557"/>
                  <a:pt x="9516862" y="623876"/>
                </a:cubicBezTo>
                <a:cubicBezTo>
                  <a:pt x="9529784" y="685700"/>
                  <a:pt x="9451298" y="755071"/>
                  <a:pt x="9392084" y="748654"/>
                </a:cubicBezTo>
                <a:cubicBezTo>
                  <a:pt x="9165723" y="795349"/>
                  <a:pt x="9026946" y="682868"/>
                  <a:pt x="8812877" y="748654"/>
                </a:cubicBezTo>
                <a:cubicBezTo>
                  <a:pt x="8598808" y="814440"/>
                  <a:pt x="8374333" y="736449"/>
                  <a:pt x="8233671" y="748654"/>
                </a:cubicBezTo>
                <a:cubicBezTo>
                  <a:pt x="8093009" y="760859"/>
                  <a:pt x="8054367" y="722575"/>
                  <a:pt x="7932483" y="748654"/>
                </a:cubicBezTo>
                <a:cubicBezTo>
                  <a:pt x="7810599" y="774733"/>
                  <a:pt x="7490499" y="700371"/>
                  <a:pt x="7167931" y="748654"/>
                </a:cubicBezTo>
                <a:cubicBezTo>
                  <a:pt x="6845363" y="796937"/>
                  <a:pt x="6778767" y="709576"/>
                  <a:pt x="6496051" y="748654"/>
                </a:cubicBezTo>
                <a:cubicBezTo>
                  <a:pt x="6213335" y="787732"/>
                  <a:pt x="6197760" y="707056"/>
                  <a:pt x="6102190" y="748654"/>
                </a:cubicBezTo>
                <a:cubicBezTo>
                  <a:pt x="6006620" y="790252"/>
                  <a:pt x="5723668" y="713188"/>
                  <a:pt x="5522984" y="748654"/>
                </a:cubicBezTo>
                <a:cubicBezTo>
                  <a:pt x="5322300" y="784120"/>
                  <a:pt x="5321926" y="738886"/>
                  <a:pt x="5129123" y="748654"/>
                </a:cubicBezTo>
                <a:cubicBezTo>
                  <a:pt x="4936320" y="758422"/>
                  <a:pt x="4790421" y="703314"/>
                  <a:pt x="4457244" y="748654"/>
                </a:cubicBezTo>
                <a:cubicBezTo>
                  <a:pt x="4124067" y="793994"/>
                  <a:pt x="4043602" y="747415"/>
                  <a:pt x="3878037" y="748654"/>
                </a:cubicBezTo>
                <a:cubicBezTo>
                  <a:pt x="3712472" y="749893"/>
                  <a:pt x="3545123" y="701355"/>
                  <a:pt x="3298830" y="748654"/>
                </a:cubicBezTo>
                <a:cubicBezTo>
                  <a:pt x="3052537" y="795953"/>
                  <a:pt x="3016165" y="733232"/>
                  <a:pt x="2904970" y="748654"/>
                </a:cubicBezTo>
                <a:cubicBezTo>
                  <a:pt x="2793775" y="764076"/>
                  <a:pt x="2656021" y="729521"/>
                  <a:pt x="2418436" y="748654"/>
                </a:cubicBezTo>
                <a:cubicBezTo>
                  <a:pt x="2180851" y="767787"/>
                  <a:pt x="1891368" y="690440"/>
                  <a:pt x="1746557" y="748654"/>
                </a:cubicBezTo>
                <a:cubicBezTo>
                  <a:pt x="1601746" y="806868"/>
                  <a:pt x="1382153" y="668949"/>
                  <a:pt x="1074677" y="748654"/>
                </a:cubicBezTo>
                <a:cubicBezTo>
                  <a:pt x="767201" y="828359"/>
                  <a:pt x="486489" y="688839"/>
                  <a:pt x="124778" y="748654"/>
                </a:cubicBezTo>
                <a:cubicBezTo>
                  <a:pt x="56277" y="758155"/>
                  <a:pt x="5993" y="686302"/>
                  <a:pt x="0" y="623876"/>
                </a:cubicBezTo>
                <a:cubicBezTo>
                  <a:pt x="-26256" y="479386"/>
                  <a:pt x="59239" y="314654"/>
                  <a:pt x="0" y="124778"/>
                </a:cubicBezTo>
                <a:close/>
              </a:path>
            </a:pathLst>
          </a:custGeom>
          <a:solidFill>
            <a:srgbClr val="E0DEDC"/>
          </a:solidFill>
          <a:ln w="38100">
            <a:solidFill>
              <a:srgbClr val="8E8E8E"/>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n-GB" sz="3600" b="1" dirty="0">
                <a:solidFill>
                  <a:prstClr val="black">
                    <a:lumMod val="75000"/>
                    <a:lumOff val="25000"/>
                  </a:prstClr>
                </a:solidFill>
                <a:latin typeface="Roboto"/>
              </a:rPr>
              <a:t>Is Vaping Safe? No!</a:t>
            </a:r>
          </a:p>
        </p:txBody>
      </p:sp>
      <p:sp>
        <p:nvSpPr>
          <p:cNvPr id="3" name="Rectangle: Rounded Corners 2">
            <a:extLst>
              <a:ext uri="{FF2B5EF4-FFF2-40B4-BE49-F238E27FC236}">
                <a16:creationId xmlns:a16="http://schemas.microsoft.com/office/drawing/2014/main" id="{C6769BA8-0EE9-CAD1-5CC6-1082420B2B0D}"/>
              </a:ext>
            </a:extLst>
          </p:cNvPr>
          <p:cNvSpPr/>
          <p:nvPr/>
        </p:nvSpPr>
        <p:spPr>
          <a:xfrm>
            <a:off x="674896" y="2418891"/>
            <a:ext cx="7949719" cy="1762053"/>
          </a:xfrm>
          <a:custGeom>
            <a:avLst/>
            <a:gdLst>
              <a:gd name="connsiteX0" fmla="*/ 0 w 7949719"/>
              <a:gd name="connsiteY0" fmla="*/ 293681 h 1762053"/>
              <a:gd name="connsiteX1" fmla="*/ 293681 w 7949719"/>
              <a:gd name="connsiteY1" fmla="*/ 0 h 1762053"/>
              <a:gd name="connsiteX2" fmla="*/ 712769 w 7949719"/>
              <a:gd name="connsiteY2" fmla="*/ 0 h 1762053"/>
              <a:gd name="connsiteX3" fmla="*/ 1279104 w 7949719"/>
              <a:gd name="connsiteY3" fmla="*/ 0 h 1762053"/>
              <a:gd name="connsiteX4" fmla="*/ 1919063 w 7949719"/>
              <a:gd name="connsiteY4" fmla="*/ 0 h 1762053"/>
              <a:gd name="connsiteX5" fmla="*/ 2264527 w 7949719"/>
              <a:gd name="connsiteY5" fmla="*/ 0 h 1762053"/>
              <a:gd name="connsiteX6" fmla="*/ 2830862 w 7949719"/>
              <a:gd name="connsiteY6" fmla="*/ 0 h 1762053"/>
              <a:gd name="connsiteX7" fmla="*/ 3470821 w 7949719"/>
              <a:gd name="connsiteY7" fmla="*/ 0 h 1762053"/>
              <a:gd name="connsiteX8" fmla="*/ 4037156 w 7949719"/>
              <a:gd name="connsiteY8" fmla="*/ 0 h 1762053"/>
              <a:gd name="connsiteX9" fmla="*/ 4382621 w 7949719"/>
              <a:gd name="connsiteY9" fmla="*/ 0 h 1762053"/>
              <a:gd name="connsiteX10" fmla="*/ 4875332 w 7949719"/>
              <a:gd name="connsiteY10" fmla="*/ 0 h 1762053"/>
              <a:gd name="connsiteX11" fmla="*/ 5515291 w 7949719"/>
              <a:gd name="connsiteY11" fmla="*/ 0 h 1762053"/>
              <a:gd name="connsiteX12" fmla="*/ 5934379 w 7949719"/>
              <a:gd name="connsiteY12" fmla="*/ 0 h 1762053"/>
              <a:gd name="connsiteX13" fmla="*/ 6500714 w 7949719"/>
              <a:gd name="connsiteY13" fmla="*/ 0 h 1762053"/>
              <a:gd name="connsiteX14" fmla="*/ 7656038 w 7949719"/>
              <a:gd name="connsiteY14" fmla="*/ 0 h 1762053"/>
              <a:gd name="connsiteX15" fmla="*/ 7949719 w 7949719"/>
              <a:gd name="connsiteY15" fmla="*/ 293681 h 1762053"/>
              <a:gd name="connsiteX16" fmla="*/ 7949719 w 7949719"/>
              <a:gd name="connsiteY16" fmla="*/ 904520 h 1762053"/>
              <a:gd name="connsiteX17" fmla="*/ 7949719 w 7949719"/>
              <a:gd name="connsiteY17" fmla="*/ 1468372 h 1762053"/>
              <a:gd name="connsiteX18" fmla="*/ 7656038 w 7949719"/>
              <a:gd name="connsiteY18" fmla="*/ 1762053 h 1762053"/>
              <a:gd name="connsiteX19" fmla="*/ 7236950 w 7949719"/>
              <a:gd name="connsiteY19" fmla="*/ 1762053 h 1762053"/>
              <a:gd name="connsiteX20" fmla="*/ 6891486 w 7949719"/>
              <a:gd name="connsiteY20" fmla="*/ 1762053 h 1762053"/>
              <a:gd name="connsiteX21" fmla="*/ 6398774 w 7949719"/>
              <a:gd name="connsiteY21" fmla="*/ 1762053 h 1762053"/>
              <a:gd name="connsiteX22" fmla="*/ 5832439 w 7949719"/>
              <a:gd name="connsiteY22" fmla="*/ 1762053 h 1762053"/>
              <a:gd name="connsiteX23" fmla="*/ 5339727 w 7949719"/>
              <a:gd name="connsiteY23" fmla="*/ 1762053 h 1762053"/>
              <a:gd name="connsiteX24" fmla="*/ 4626145 w 7949719"/>
              <a:gd name="connsiteY24" fmla="*/ 1762053 h 1762053"/>
              <a:gd name="connsiteX25" fmla="*/ 3986186 w 7949719"/>
              <a:gd name="connsiteY25" fmla="*/ 1762053 h 1762053"/>
              <a:gd name="connsiteX26" fmla="*/ 3640722 w 7949719"/>
              <a:gd name="connsiteY26" fmla="*/ 1762053 h 1762053"/>
              <a:gd name="connsiteX27" fmla="*/ 3221634 w 7949719"/>
              <a:gd name="connsiteY27" fmla="*/ 1762053 h 1762053"/>
              <a:gd name="connsiteX28" fmla="*/ 2508051 w 7949719"/>
              <a:gd name="connsiteY28" fmla="*/ 1762053 h 1762053"/>
              <a:gd name="connsiteX29" fmla="*/ 1941716 w 7949719"/>
              <a:gd name="connsiteY29" fmla="*/ 1762053 h 1762053"/>
              <a:gd name="connsiteX30" fmla="*/ 1228134 w 7949719"/>
              <a:gd name="connsiteY30" fmla="*/ 1762053 h 1762053"/>
              <a:gd name="connsiteX31" fmla="*/ 293681 w 7949719"/>
              <a:gd name="connsiteY31" fmla="*/ 1762053 h 1762053"/>
              <a:gd name="connsiteX32" fmla="*/ 0 w 7949719"/>
              <a:gd name="connsiteY32" fmla="*/ 1468372 h 1762053"/>
              <a:gd name="connsiteX33" fmla="*/ 0 w 7949719"/>
              <a:gd name="connsiteY33" fmla="*/ 881027 h 1762053"/>
              <a:gd name="connsiteX34" fmla="*/ 0 w 7949719"/>
              <a:gd name="connsiteY34" fmla="*/ 293681 h 1762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949719" h="1762053" fill="none" extrusionOk="0">
                <a:moveTo>
                  <a:pt x="0" y="293681"/>
                </a:moveTo>
                <a:cubicBezTo>
                  <a:pt x="11623" y="126773"/>
                  <a:pt x="151144" y="740"/>
                  <a:pt x="293681" y="0"/>
                </a:cubicBezTo>
                <a:cubicBezTo>
                  <a:pt x="415023" y="-884"/>
                  <a:pt x="517302" y="34694"/>
                  <a:pt x="712769" y="0"/>
                </a:cubicBezTo>
                <a:cubicBezTo>
                  <a:pt x="908236" y="-34694"/>
                  <a:pt x="1096538" y="18268"/>
                  <a:pt x="1279104" y="0"/>
                </a:cubicBezTo>
                <a:cubicBezTo>
                  <a:pt x="1461671" y="-18268"/>
                  <a:pt x="1787686" y="36219"/>
                  <a:pt x="1919063" y="0"/>
                </a:cubicBezTo>
                <a:cubicBezTo>
                  <a:pt x="2050440" y="-36219"/>
                  <a:pt x="2116982" y="3745"/>
                  <a:pt x="2264527" y="0"/>
                </a:cubicBezTo>
                <a:cubicBezTo>
                  <a:pt x="2412072" y="-3745"/>
                  <a:pt x="2693082" y="47994"/>
                  <a:pt x="2830862" y="0"/>
                </a:cubicBezTo>
                <a:cubicBezTo>
                  <a:pt x="2968642" y="-47994"/>
                  <a:pt x="3304393" y="31102"/>
                  <a:pt x="3470821" y="0"/>
                </a:cubicBezTo>
                <a:cubicBezTo>
                  <a:pt x="3637249" y="-31102"/>
                  <a:pt x="3756033" y="27679"/>
                  <a:pt x="4037156" y="0"/>
                </a:cubicBezTo>
                <a:cubicBezTo>
                  <a:pt x="4318279" y="-27679"/>
                  <a:pt x="4296280" y="4166"/>
                  <a:pt x="4382621" y="0"/>
                </a:cubicBezTo>
                <a:cubicBezTo>
                  <a:pt x="4468962" y="-4166"/>
                  <a:pt x="4729803" y="53077"/>
                  <a:pt x="4875332" y="0"/>
                </a:cubicBezTo>
                <a:cubicBezTo>
                  <a:pt x="5020861" y="-53077"/>
                  <a:pt x="5228507" y="59527"/>
                  <a:pt x="5515291" y="0"/>
                </a:cubicBezTo>
                <a:cubicBezTo>
                  <a:pt x="5802075" y="-59527"/>
                  <a:pt x="5758936" y="45620"/>
                  <a:pt x="5934379" y="0"/>
                </a:cubicBezTo>
                <a:cubicBezTo>
                  <a:pt x="6109822" y="-45620"/>
                  <a:pt x="6314911" y="55239"/>
                  <a:pt x="6500714" y="0"/>
                </a:cubicBezTo>
                <a:cubicBezTo>
                  <a:pt x="6686518" y="-55239"/>
                  <a:pt x="7113116" y="65382"/>
                  <a:pt x="7656038" y="0"/>
                </a:cubicBezTo>
                <a:cubicBezTo>
                  <a:pt x="7836985" y="9753"/>
                  <a:pt x="7954801" y="85252"/>
                  <a:pt x="7949719" y="293681"/>
                </a:cubicBezTo>
                <a:cubicBezTo>
                  <a:pt x="7989751" y="457903"/>
                  <a:pt x="7921659" y="681486"/>
                  <a:pt x="7949719" y="904520"/>
                </a:cubicBezTo>
                <a:cubicBezTo>
                  <a:pt x="7977779" y="1127554"/>
                  <a:pt x="7940338" y="1298117"/>
                  <a:pt x="7949719" y="1468372"/>
                </a:cubicBezTo>
                <a:cubicBezTo>
                  <a:pt x="7965935" y="1599747"/>
                  <a:pt x="7826573" y="1796577"/>
                  <a:pt x="7656038" y="1762053"/>
                </a:cubicBezTo>
                <a:cubicBezTo>
                  <a:pt x="7503643" y="1783220"/>
                  <a:pt x="7427238" y="1729037"/>
                  <a:pt x="7236950" y="1762053"/>
                </a:cubicBezTo>
                <a:cubicBezTo>
                  <a:pt x="7046662" y="1795069"/>
                  <a:pt x="7000632" y="1733014"/>
                  <a:pt x="6891486" y="1762053"/>
                </a:cubicBezTo>
                <a:cubicBezTo>
                  <a:pt x="6782340" y="1791092"/>
                  <a:pt x="6641555" y="1745010"/>
                  <a:pt x="6398774" y="1762053"/>
                </a:cubicBezTo>
                <a:cubicBezTo>
                  <a:pt x="6155993" y="1779096"/>
                  <a:pt x="6025396" y="1696870"/>
                  <a:pt x="5832439" y="1762053"/>
                </a:cubicBezTo>
                <a:cubicBezTo>
                  <a:pt x="5639482" y="1827236"/>
                  <a:pt x="5561856" y="1737254"/>
                  <a:pt x="5339727" y="1762053"/>
                </a:cubicBezTo>
                <a:cubicBezTo>
                  <a:pt x="5117598" y="1786852"/>
                  <a:pt x="4850358" y="1739379"/>
                  <a:pt x="4626145" y="1762053"/>
                </a:cubicBezTo>
                <a:cubicBezTo>
                  <a:pt x="4401932" y="1784727"/>
                  <a:pt x="4242495" y="1759737"/>
                  <a:pt x="3986186" y="1762053"/>
                </a:cubicBezTo>
                <a:cubicBezTo>
                  <a:pt x="3729877" y="1764369"/>
                  <a:pt x="3809936" y="1733439"/>
                  <a:pt x="3640722" y="1762053"/>
                </a:cubicBezTo>
                <a:cubicBezTo>
                  <a:pt x="3471508" y="1790667"/>
                  <a:pt x="3344810" y="1748608"/>
                  <a:pt x="3221634" y="1762053"/>
                </a:cubicBezTo>
                <a:cubicBezTo>
                  <a:pt x="3098458" y="1775498"/>
                  <a:pt x="2730819" y="1709454"/>
                  <a:pt x="2508051" y="1762053"/>
                </a:cubicBezTo>
                <a:cubicBezTo>
                  <a:pt x="2285283" y="1814652"/>
                  <a:pt x="2205603" y="1733320"/>
                  <a:pt x="1941716" y="1762053"/>
                </a:cubicBezTo>
                <a:cubicBezTo>
                  <a:pt x="1677829" y="1790786"/>
                  <a:pt x="1535136" y="1751628"/>
                  <a:pt x="1228134" y="1762053"/>
                </a:cubicBezTo>
                <a:cubicBezTo>
                  <a:pt x="921132" y="1772478"/>
                  <a:pt x="597409" y="1738503"/>
                  <a:pt x="293681" y="1762053"/>
                </a:cubicBezTo>
                <a:cubicBezTo>
                  <a:pt x="112747" y="1786603"/>
                  <a:pt x="-36722" y="1629012"/>
                  <a:pt x="0" y="1468372"/>
                </a:cubicBezTo>
                <a:cubicBezTo>
                  <a:pt x="-3794" y="1230582"/>
                  <a:pt x="32418" y="1015970"/>
                  <a:pt x="0" y="881027"/>
                </a:cubicBezTo>
                <a:cubicBezTo>
                  <a:pt x="-32418" y="746084"/>
                  <a:pt x="55955" y="487427"/>
                  <a:pt x="0" y="293681"/>
                </a:cubicBezTo>
                <a:close/>
              </a:path>
              <a:path w="7949719" h="1762053" stroke="0" extrusionOk="0">
                <a:moveTo>
                  <a:pt x="0" y="293681"/>
                </a:moveTo>
                <a:cubicBezTo>
                  <a:pt x="13083" y="86870"/>
                  <a:pt x="149304" y="-12828"/>
                  <a:pt x="293681" y="0"/>
                </a:cubicBezTo>
                <a:cubicBezTo>
                  <a:pt x="504795" y="-55013"/>
                  <a:pt x="575669" y="1030"/>
                  <a:pt x="786393" y="0"/>
                </a:cubicBezTo>
                <a:cubicBezTo>
                  <a:pt x="997117" y="-1030"/>
                  <a:pt x="1179177" y="7850"/>
                  <a:pt x="1279104" y="0"/>
                </a:cubicBezTo>
                <a:cubicBezTo>
                  <a:pt x="1379031" y="-7850"/>
                  <a:pt x="1842590" y="80617"/>
                  <a:pt x="1992686" y="0"/>
                </a:cubicBezTo>
                <a:cubicBezTo>
                  <a:pt x="2142782" y="-80617"/>
                  <a:pt x="2500935" y="17396"/>
                  <a:pt x="2706269" y="0"/>
                </a:cubicBezTo>
                <a:cubicBezTo>
                  <a:pt x="2911603" y="-17396"/>
                  <a:pt x="3060373" y="21549"/>
                  <a:pt x="3346227" y="0"/>
                </a:cubicBezTo>
                <a:cubicBezTo>
                  <a:pt x="3632081" y="-21549"/>
                  <a:pt x="3773594" y="34097"/>
                  <a:pt x="3912563" y="0"/>
                </a:cubicBezTo>
                <a:cubicBezTo>
                  <a:pt x="4051532" y="-34097"/>
                  <a:pt x="4143826" y="9713"/>
                  <a:pt x="4258027" y="0"/>
                </a:cubicBezTo>
                <a:cubicBezTo>
                  <a:pt x="4372228" y="-9713"/>
                  <a:pt x="4559665" y="28798"/>
                  <a:pt x="4824362" y="0"/>
                </a:cubicBezTo>
                <a:cubicBezTo>
                  <a:pt x="5089060" y="-28798"/>
                  <a:pt x="5186503" y="53685"/>
                  <a:pt x="5537945" y="0"/>
                </a:cubicBezTo>
                <a:cubicBezTo>
                  <a:pt x="5889387" y="-53685"/>
                  <a:pt x="5916608" y="53825"/>
                  <a:pt x="6104280" y="0"/>
                </a:cubicBezTo>
                <a:cubicBezTo>
                  <a:pt x="6291953" y="-53825"/>
                  <a:pt x="6489319" y="40225"/>
                  <a:pt x="6596991" y="0"/>
                </a:cubicBezTo>
                <a:cubicBezTo>
                  <a:pt x="6704663" y="-40225"/>
                  <a:pt x="7245928" y="64708"/>
                  <a:pt x="7656038" y="0"/>
                </a:cubicBezTo>
                <a:cubicBezTo>
                  <a:pt x="7796135" y="5395"/>
                  <a:pt x="7964811" y="138958"/>
                  <a:pt x="7949719" y="293681"/>
                </a:cubicBezTo>
                <a:cubicBezTo>
                  <a:pt x="7989102" y="412807"/>
                  <a:pt x="7946818" y="653815"/>
                  <a:pt x="7949719" y="845786"/>
                </a:cubicBezTo>
                <a:cubicBezTo>
                  <a:pt x="7952620" y="1037758"/>
                  <a:pt x="7906102" y="1233756"/>
                  <a:pt x="7949719" y="1468372"/>
                </a:cubicBezTo>
                <a:cubicBezTo>
                  <a:pt x="7935713" y="1633183"/>
                  <a:pt x="7808021" y="1775962"/>
                  <a:pt x="7656038" y="1762053"/>
                </a:cubicBezTo>
                <a:cubicBezTo>
                  <a:pt x="7366292" y="1782408"/>
                  <a:pt x="7271935" y="1690122"/>
                  <a:pt x="7016079" y="1762053"/>
                </a:cubicBezTo>
                <a:cubicBezTo>
                  <a:pt x="6760223" y="1833984"/>
                  <a:pt x="6673680" y="1736273"/>
                  <a:pt x="6376121" y="1762053"/>
                </a:cubicBezTo>
                <a:cubicBezTo>
                  <a:pt x="6078562" y="1787833"/>
                  <a:pt x="5852987" y="1725253"/>
                  <a:pt x="5662538" y="1762053"/>
                </a:cubicBezTo>
                <a:cubicBezTo>
                  <a:pt x="5472089" y="1798853"/>
                  <a:pt x="5292549" y="1754057"/>
                  <a:pt x="5022580" y="1762053"/>
                </a:cubicBezTo>
                <a:cubicBezTo>
                  <a:pt x="4752611" y="1770049"/>
                  <a:pt x="4669119" y="1702297"/>
                  <a:pt x="4456244" y="1762053"/>
                </a:cubicBezTo>
                <a:cubicBezTo>
                  <a:pt x="4243369" y="1821809"/>
                  <a:pt x="4267053" y="1753125"/>
                  <a:pt x="4110780" y="1762053"/>
                </a:cubicBezTo>
                <a:cubicBezTo>
                  <a:pt x="3954507" y="1770981"/>
                  <a:pt x="3710807" y="1751052"/>
                  <a:pt x="3397198" y="1762053"/>
                </a:cubicBezTo>
                <a:cubicBezTo>
                  <a:pt x="3083589" y="1773054"/>
                  <a:pt x="2897891" y="1719938"/>
                  <a:pt x="2757239" y="1762053"/>
                </a:cubicBezTo>
                <a:cubicBezTo>
                  <a:pt x="2616587" y="1804168"/>
                  <a:pt x="2538881" y="1735456"/>
                  <a:pt x="2338151" y="1762053"/>
                </a:cubicBezTo>
                <a:cubicBezTo>
                  <a:pt x="2137421" y="1788650"/>
                  <a:pt x="1925220" y="1714738"/>
                  <a:pt x="1771816" y="1762053"/>
                </a:cubicBezTo>
                <a:cubicBezTo>
                  <a:pt x="1618413" y="1809368"/>
                  <a:pt x="1512516" y="1744245"/>
                  <a:pt x="1352728" y="1762053"/>
                </a:cubicBezTo>
                <a:cubicBezTo>
                  <a:pt x="1192940" y="1779861"/>
                  <a:pt x="814132" y="1760470"/>
                  <a:pt x="293681" y="1762053"/>
                </a:cubicBezTo>
                <a:cubicBezTo>
                  <a:pt x="150599" y="1719660"/>
                  <a:pt x="44056" y="1650886"/>
                  <a:pt x="0" y="1468372"/>
                </a:cubicBezTo>
                <a:cubicBezTo>
                  <a:pt x="-56425" y="1297605"/>
                  <a:pt x="66274" y="1142139"/>
                  <a:pt x="0" y="892773"/>
                </a:cubicBezTo>
                <a:cubicBezTo>
                  <a:pt x="-66274" y="643407"/>
                  <a:pt x="3076" y="428651"/>
                  <a:pt x="0" y="293681"/>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lnSpc>
                <a:spcPct val="150000"/>
              </a:lnSpc>
              <a:spcBef>
                <a:spcPct val="0"/>
              </a:spcBef>
              <a:spcAft>
                <a:spcPct val="0"/>
              </a:spcAft>
            </a:pPr>
            <a:r>
              <a:rPr lang="en-GB" dirty="0">
                <a:solidFill>
                  <a:prstClr val="black">
                    <a:lumMod val="75000"/>
                    <a:lumOff val="25000"/>
                  </a:prstClr>
                </a:solidFill>
                <a:latin typeface="Roboto"/>
              </a:rPr>
              <a:t>Nicotine affects everyone differently, based on:</a:t>
            </a:r>
          </a:p>
          <a:p>
            <a:pPr marL="285750" indent="-285750" eaLnBrk="0" fontAlgn="base" hangingPunct="0">
              <a:lnSpc>
                <a:spcPct val="150000"/>
              </a:lnSpc>
              <a:spcBef>
                <a:spcPct val="0"/>
              </a:spcBef>
              <a:spcAft>
                <a:spcPct val="0"/>
              </a:spcAft>
              <a:buFont typeface="Wingdings" panose="05000000000000000000" pitchFamily="2" charset="2"/>
              <a:buChar char="v"/>
            </a:pPr>
            <a:r>
              <a:rPr lang="en-GB" dirty="0">
                <a:solidFill>
                  <a:prstClr val="black">
                    <a:lumMod val="75000"/>
                    <a:lumOff val="25000"/>
                  </a:prstClr>
                </a:solidFill>
                <a:latin typeface="Roboto"/>
              </a:rPr>
              <a:t>size, weight and health;</a:t>
            </a:r>
          </a:p>
          <a:p>
            <a:pPr marL="285750" indent="-285750" eaLnBrk="0" fontAlgn="base" hangingPunct="0">
              <a:lnSpc>
                <a:spcPct val="150000"/>
              </a:lnSpc>
              <a:spcBef>
                <a:spcPct val="0"/>
              </a:spcBef>
              <a:spcAft>
                <a:spcPct val="0"/>
              </a:spcAft>
              <a:buFont typeface="Wingdings" panose="05000000000000000000" pitchFamily="2" charset="2"/>
              <a:buChar char="v"/>
            </a:pPr>
            <a:r>
              <a:rPr lang="en-GB" dirty="0">
                <a:solidFill>
                  <a:prstClr val="black">
                    <a:lumMod val="75000"/>
                    <a:lumOff val="25000"/>
                  </a:prstClr>
                </a:solidFill>
                <a:latin typeface="Roboto"/>
              </a:rPr>
              <a:t>whether the person is used to taking it;</a:t>
            </a:r>
          </a:p>
          <a:p>
            <a:pPr marL="285750" indent="-285750" eaLnBrk="0" fontAlgn="base" hangingPunct="0">
              <a:lnSpc>
                <a:spcPct val="150000"/>
              </a:lnSpc>
              <a:spcBef>
                <a:spcPct val="0"/>
              </a:spcBef>
              <a:spcAft>
                <a:spcPct val="0"/>
              </a:spcAft>
              <a:buFont typeface="Wingdings" panose="05000000000000000000" pitchFamily="2" charset="2"/>
              <a:buChar char="v"/>
            </a:pPr>
            <a:r>
              <a:rPr lang="en-GB" dirty="0">
                <a:solidFill>
                  <a:prstClr val="black">
                    <a:lumMod val="75000"/>
                    <a:lumOff val="25000"/>
                  </a:prstClr>
                </a:solidFill>
                <a:latin typeface="Roboto"/>
              </a:rPr>
              <a:t>the amount taken.</a:t>
            </a:r>
          </a:p>
        </p:txBody>
      </p:sp>
      <p:sp>
        <p:nvSpPr>
          <p:cNvPr id="4" name="Rectangle: Rounded Corners 3">
            <a:extLst>
              <a:ext uri="{FF2B5EF4-FFF2-40B4-BE49-F238E27FC236}">
                <a16:creationId xmlns:a16="http://schemas.microsoft.com/office/drawing/2014/main" id="{32E51D33-58B3-F540-1732-6976ECA49FBA}"/>
              </a:ext>
            </a:extLst>
          </p:cNvPr>
          <p:cNvSpPr/>
          <p:nvPr/>
        </p:nvSpPr>
        <p:spPr>
          <a:xfrm>
            <a:off x="749539" y="4364036"/>
            <a:ext cx="9337435" cy="1866934"/>
          </a:xfrm>
          <a:custGeom>
            <a:avLst/>
            <a:gdLst>
              <a:gd name="connsiteX0" fmla="*/ 0 w 9337435"/>
              <a:gd name="connsiteY0" fmla="*/ 311162 h 1866934"/>
              <a:gd name="connsiteX1" fmla="*/ 311162 w 9337435"/>
              <a:gd name="connsiteY1" fmla="*/ 0 h 1866934"/>
              <a:gd name="connsiteX2" fmla="*/ 630716 w 9337435"/>
              <a:gd name="connsiteY2" fmla="*/ 0 h 1866934"/>
              <a:gd name="connsiteX3" fmla="*/ 1037421 w 9337435"/>
              <a:gd name="connsiteY3" fmla="*/ 0 h 1866934"/>
              <a:gd name="connsiteX4" fmla="*/ 1618429 w 9337435"/>
              <a:gd name="connsiteY4" fmla="*/ 0 h 1866934"/>
              <a:gd name="connsiteX5" fmla="*/ 2373738 w 9337435"/>
              <a:gd name="connsiteY5" fmla="*/ 0 h 1866934"/>
              <a:gd name="connsiteX6" fmla="*/ 2954746 w 9337435"/>
              <a:gd name="connsiteY6" fmla="*/ 0 h 1866934"/>
              <a:gd name="connsiteX7" fmla="*/ 3274300 w 9337435"/>
              <a:gd name="connsiteY7" fmla="*/ 0 h 1866934"/>
              <a:gd name="connsiteX8" fmla="*/ 3942458 w 9337435"/>
              <a:gd name="connsiteY8" fmla="*/ 0 h 1866934"/>
              <a:gd name="connsiteX9" fmla="*/ 4262012 w 9337435"/>
              <a:gd name="connsiteY9" fmla="*/ 0 h 1866934"/>
              <a:gd name="connsiteX10" fmla="*/ 4581566 w 9337435"/>
              <a:gd name="connsiteY10" fmla="*/ 0 h 1866934"/>
              <a:gd name="connsiteX11" fmla="*/ 5336876 w 9337435"/>
              <a:gd name="connsiteY11" fmla="*/ 0 h 1866934"/>
              <a:gd name="connsiteX12" fmla="*/ 5743581 w 9337435"/>
              <a:gd name="connsiteY12" fmla="*/ 0 h 1866934"/>
              <a:gd name="connsiteX13" fmla="*/ 6063135 w 9337435"/>
              <a:gd name="connsiteY13" fmla="*/ 0 h 1866934"/>
              <a:gd name="connsiteX14" fmla="*/ 6556992 w 9337435"/>
              <a:gd name="connsiteY14" fmla="*/ 0 h 1866934"/>
              <a:gd name="connsiteX15" fmla="*/ 7137999 w 9337435"/>
              <a:gd name="connsiteY15" fmla="*/ 0 h 1866934"/>
              <a:gd name="connsiteX16" fmla="*/ 7631855 w 9337435"/>
              <a:gd name="connsiteY16" fmla="*/ 0 h 1866934"/>
              <a:gd name="connsiteX17" fmla="*/ 8387165 w 9337435"/>
              <a:gd name="connsiteY17" fmla="*/ 0 h 1866934"/>
              <a:gd name="connsiteX18" fmla="*/ 9026273 w 9337435"/>
              <a:gd name="connsiteY18" fmla="*/ 0 h 1866934"/>
              <a:gd name="connsiteX19" fmla="*/ 9337435 w 9337435"/>
              <a:gd name="connsiteY19" fmla="*/ 311162 h 1866934"/>
              <a:gd name="connsiteX20" fmla="*/ 9337435 w 9337435"/>
              <a:gd name="connsiteY20" fmla="*/ 688694 h 1866934"/>
              <a:gd name="connsiteX21" fmla="*/ 9337435 w 9337435"/>
              <a:gd name="connsiteY21" fmla="*/ 1103564 h 1866934"/>
              <a:gd name="connsiteX22" fmla="*/ 9337435 w 9337435"/>
              <a:gd name="connsiteY22" fmla="*/ 1555772 h 1866934"/>
              <a:gd name="connsiteX23" fmla="*/ 9026273 w 9337435"/>
              <a:gd name="connsiteY23" fmla="*/ 1866934 h 1866934"/>
              <a:gd name="connsiteX24" fmla="*/ 8532417 w 9337435"/>
              <a:gd name="connsiteY24" fmla="*/ 1866934 h 1866934"/>
              <a:gd name="connsiteX25" fmla="*/ 7777107 w 9337435"/>
              <a:gd name="connsiteY25" fmla="*/ 1866934 h 1866934"/>
              <a:gd name="connsiteX26" fmla="*/ 7370402 w 9337435"/>
              <a:gd name="connsiteY26" fmla="*/ 1866934 h 1866934"/>
              <a:gd name="connsiteX27" fmla="*/ 6876546 w 9337435"/>
              <a:gd name="connsiteY27" fmla="*/ 1866934 h 1866934"/>
              <a:gd name="connsiteX28" fmla="*/ 6556992 w 9337435"/>
              <a:gd name="connsiteY28" fmla="*/ 1866934 h 1866934"/>
              <a:gd name="connsiteX29" fmla="*/ 6150286 w 9337435"/>
              <a:gd name="connsiteY29" fmla="*/ 1866934 h 1866934"/>
              <a:gd name="connsiteX30" fmla="*/ 5482128 w 9337435"/>
              <a:gd name="connsiteY30" fmla="*/ 1866934 h 1866934"/>
              <a:gd name="connsiteX31" fmla="*/ 4726818 w 9337435"/>
              <a:gd name="connsiteY31" fmla="*/ 1866934 h 1866934"/>
              <a:gd name="connsiteX32" fmla="*/ 4320113 w 9337435"/>
              <a:gd name="connsiteY32" fmla="*/ 1866934 h 1866934"/>
              <a:gd name="connsiteX33" fmla="*/ 3739106 w 9337435"/>
              <a:gd name="connsiteY33" fmla="*/ 1866934 h 1866934"/>
              <a:gd name="connsiteX34" fmla="*/ 3419552 w 9337435"/>
              <a:gd name="connsiteY34" fmla="*/ 1866934 h 1866934"/>
              <a:gd name="connsiteX35" fmla="*/ 2664242 w 9337435"/>
              <a:gd name="connsiteY35" fmla="*/ 1866934 h 1866934"/>
              <a:gd name="connsiteX36" fmla="*/ 2170386 w 9337435"/>
              <a:gd name="connsiteY36" fmla="*/ 1866934 h 1866934"/>
              <a:gd name="connsiteX37" fmla="*/ 1850832 w 9337435"/>
              <a:gd name="connsiteY37" fmla="*/ 1866934 h 1866934"/>
              <a:gd name="connsiteX38" fmla="*/ 1182673 w 9337435"/>
              <a:gd name="connsiteY38" fmla="*/ 1866934 h 1866934"/>
              <a:gd name="connsiteX39" fmla="*/ 863119 w 9337435"/>
              <a:gd name="connsiteY39" fmla="*/ 1866934 h 1866934"/>
              <a:gd name="connsiteX40" fmla="*/ 311162 w 9337435"/>
              <a:gd name="connsiteY40" fmla="*/ 1866934 h 1866934"/>
              <a:gd name="connsiteX41" fmla="*/ 0 w 9337435"/>
              <a:gd name="connsiteY41" fmla="*/ 1555772 h 1866934"/>
              <a:gd name="connsiteX42" fmla="*/ 0 w 9337435"/>
              <a:gd name="connsiteY42" fmla="*/ 1178240 h 1866934"/>
              <a:gd name="connsiteX43" fmla="*/ 0 w 9337435"/>
              <a:gd name="connsiteY43" fmla="*/ 788263 h 1866934"/>
              <a:gd name="connsiteX44" fmla="*/ 0 w 9337435"/>
              <a:gd name="connsiteY44" fmla="*/ 311162 h 1866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337435" h="1866934" fill="none" extrusionOk="0">
                <a:moveTo>
                  <a:pt x="0" y="311162"/>
                </a:moveTo>
                <a:cubicBezTo>
                  <a:pt x="25274" y="146899"/>
                  <a:pt x="160229" y="5674"/>
                  <a:pt x="311162" y="0"/>
                </a:cubicBezTo>
                <a:cubicBezTo>
                  <a:pt x="430243" y="-2880"/>
                  <a:pt x="503602" y="34897"/>
                  <a:pt x="630716" y="0"/>
                </a:cubicBezTo>
                <a:cubicBezTo>
                  <a:pt x="757830" y="-34897"/>
                  <a:pt x="871881" y="5992"/>
                  <a:pt x="1037421" y="0"/>
                </a:cubicBezTo>
                <a:cubicBezTo>
                  <a:pt x="1202961" y="-5992"/>
                  <a:pt x="1345568" y="66804"/>
                  <a:pt x="1618429" y="0"/>
                </a:cubicBezTo>
                <a:cubicBezTo>
                  <a:pt x="1891290" y="-66804"/>
                  <a:pt x="2031282" y="77043"/>
                  <a:pt x="2373738" y="0"/>
                </a:cubicBezTo>
                <a:cubicBezTo>
                  <a:pt x="2716194" y="-77043"/>
                  <a:pt x="2798434" y="19553"/>
                  <a:pt x="2954746" y="0"/>
                </a:cubicBezTo>
                <a:cubicBezTo>
                  <a:pt x="3111058" y="-19553"/>
                  <a:pt x="3145183" y="36526"/>
                  <a:pt x="3274300" y="0"/>
                </a:cubicBezTo>
                <a:cubicBezTo>
                  <a:pt x="3403417" y="-36526"/>
                  <a:pt x="3712288" y="53816"/>
                  <a:pt x="3942458" y="0"/>
                </a:cubicBezTo>
                <a:cubicBezTo>
                  <a:pt x="4172628" y="-53816"/>
                  <a:pt x="4103548" y="23714"/>
                  <a:pt x="4262012" y="0"/>
                </a:cubicBezTo>
                <a:cubicBezTo>
                  <a:pt x="4420476" y="-23714"/>
                  <a:pt x="4489426" y="8672"/>
                  <a:pt x="4581566" y="0"/>
                </a:cubicBezTo>
                <a:cubicBezTo>
                  <a:pt x="4673706" y="-8672"/>
                  <a:pt x="5170068" y="69168"/>
                  <a:pt x="5336876" y="0"/>
                </a:cubicBezTo>
                <a:cubicBezTo>
                  <a:pt x="5503684" y="-69168"/>
                  <a:pt x="5592715" y="47592"/>
                  <a:pt x="5743581" y="0"/>
                </a:cubicBezTo>
                <a:cubicBezTo>
                  <a:pt x="5894448" y="-47592"/>
                  <a:pt x="5961190" y="11950"/>
                  <a:pt x="6063135" y="0"/>
                </a:cubicBezTo>
                <a:cubicBezTo>
                  <a:pt x="6165080" y="-11950"/>
                  <a:pt x="6378311" y="5689"/>
                  <a:pt x="6556992" y="0"/>
                </a:cubicBezTo>
                <a:cubicBezTo>
                  <a:pt x="6735673" y="-5689"/>
                  <a:pt x="6898006" y="15401"/>
                  <a:pt x="7137999" y="0"/>
                </a:cubicBezTo>
                <a:cubicBezTo>
                  <a:pt x="7377992" y="-15401"/>
                  <a:pt x="7399345" y="57789"/>
                  <a:pt x="7631855" y="0"/>
                </a:cubicBezTo>
                <a:cubicBezTo>
                  <a:pt x="7864365" y="-57789"/>
                  <a:pt x="8184232" y="9829"/>
                  <a:pt x="8387165" y="0"/>
                </a:cubicBezTo>
                <a:cubicBezTo>
                  <a:pt x="8590098" y="-9829"/>
                  <a:pt x="8783855" y="18400"/>
                  <a:pt x="9026273" y="0"/>
                </a:cubicBezTo>
                <a:cubicBezTo>
                  <a:pt x="9178618" y="-2989"/>
                  <a:pt x="9296787" y="135562"/>
                  <a:pt x="9337435" y="311162"/>
                </a:cubicBezTo>
                <a:cubicBezTo>
                  <a:pt x="9356591" y="488069"/>
                  <a:pt x="9323829" y="539837"/>
                  <a:pt x="9337435" y="688694"/>
                </a:cubicBezTo>
                <a:cubicBezTo>
                  <a:pt x="9351041" y="837551"/>
                  <a:pt x="9332868" y="899438"/>
                  <a:pt x="9337435" y="1103564"/>
                </a:cubicBezTo>
                <a:cubicBezTo>
                  <a:pt x="9342002" y="1307690"/>
                  <a:pt x="9303207" y="1347452"/>
                  <a:pt x="9337435" y="1555772"/>
                </a:cubicBezTo>
                <a:cubicBezTo>
                  <a:pt x="9361657" y="1712254"/>
                  <a:pt x="9236143" y="1879267"/>
                  <a:pt x="9026273" y="1866934"/>
                </a:cubicBezTo>
                <a:cubicBezTo>
                  <a:pt x="8873180" y="1909787"/>
                  <a:pt x="8653743" y="1854339"/>
                  <a:pt x="8532417" y="1866934"/>
                </a:cubicBezTo>
                <a:cubicBezTo>
                  <a:pt x="8411091" y="1879529"/>
                  <a:pt x="8133433" y="1797584"/>
                  <a:pt x="7777107" y="1866934"/>
                </a:cubicBezTo>
                <a:cubicBezTo>
                  <a:pt x="7420781" y="1936284"/>
                  <a:pt x="7554841" y="1832576"/>
                  <a:pt x="7370402" y="1866934"/>
                </a:cubicBezTo>
                <a:cubicBezTo>
                  <a:pt x="7185963" y="1901292"/>
                  <a:pt x="7034845" y="1839423"/>
                  <a:pt x="6876546" y="1866934"/>
                </a:cubicBezTo>
                <a:cubicBezTo>
                  <a:pt x="6718247" y="1894445"/>
                  <a:pt x="6709069" y="1849303"/>
                  <a:pt x="6556992" y="1866934"/>
                </a:cubicBezTo>
                <a:cubicBezTo>
                  <a:pt x="6404915" y="1884565"/>
                  <a:pt x="6325257" y="1820627"/>
                  <a:pt x="6150286" y="1866934"/>
                </a:cubicBezTo>
                <a:cubicBezTo>
                  <a:pt x="5975315" y="1913241"/>
                  <a:pt x="5686454" y="1859072"/>
                  <a:pt x="5482128" y="1866934"/>
                </a:cubicBezTo>
                <a:cubicBezTo>
                  <a:pt x="5277802" y="1874796"/>
                  <a:pt x="4923587" y="1823949"/>
                  <a:pt x="4726818" y="1866934"/>
                </a:cubicBezTo>
                <a:cubicBezTo>
                  <a:pt x="4530049" y="1909919"/>
                  <a:pt x="4489950" y="1848881"/>
                  <a:pt x="4320113" y="1866934"/>
                </a:cubicBezTo>
                <a:cubicBezTo>
                  <a:pt x="4150277" y="1884987"/>
                  <a:pt x="4025472" y="1845759"/>
                  <a:pt x="3739106" y="1866934"/>
                </a:cubicBezTo>
                <a:cubicBezTo>
                  <a:pt x="3452740" y="1888109"/>
                  <a:pt x="3577309" y="1829472"/>
                  <a:pt x="3419552" y="1866934"/>
                </a:cubicBezTo>
                <a:cubicBezTo>
                  <a:pt x="3261795" y="1904396"/>
                  <a:pt x="3021262" y="1821786"/>
                  <a:pt x="2664242" y="1866934"/>
                </a:cubicBezTo>
                <a:cubicBezTo>
                  <a:pt x="2307222" y="1912082"/>
                  <a:pt x="2330463" y="1819137"/>
                  <a:pt x="2170386" y="1866934"/>
                </a:cubicBezTo>
                <a:cubicBezTo>
                  <a:pt x="2010309" y="1914731"/>
                  <a:pt x="1924939" y="1830349"/>
                  <a:pt x="1850832" y="1866934"/>
                </a:cubicBezTo>
                <a:cubicBezTo>
                  <a:pt x="1776725" y="1903519"/>
                  <a:pt x="1348125" y="1794285"/>
                  <a:pt x="1182673" y="1866934"/>
                </a:cubicBezTo>
                <a:cubicBezTo>
                  <a:pt x="1017221" y="1939583"/>
                  <a:pt x="966911" y="1844245"/>
                  <a:pt x="863119" y="1866934"/>
                </a:cubicBezTo>
                <a:cubicBezTo>
                  <a:pt x="759327" y="1889623"/>
                  <a:pt x="533201" y="1826668"/>
                  <a:pt x="311162" y="1866934"/>
                </a:cubicBezTo>
                <a:cubicBezTo>
                  <a:pt x="180431" y="1861158"/>
                  <a:pt x="15082" y="1745497"/>
                  <a:pt x="0" y="1555772"/>
                </a:cubicBezTo>
                <a:cubicBezTo>
                  <a:pt x="-10642" y="1430073"/>
                  <a:pt x="23206" y="1362403"/>
                  <a:pt x="0" y="1178240"/>
                </a:cubicBezTo>
                <a:cubicBezTo>
                  <a:pt x="-23206" y="994077"/>
                  <a:pt x="17531" y="872239"/>
                  <a:pt x="0" y="788263"/>
                </a:cubicBezTo>
                <a:cubicBezTo>
                  <a:pt x="-17531" y="704287"/>
                  <a:pt x="43967" y="510964"/>
                  <a:pt x="0" y="311162"/>
                </a:cubicBezTo>
                <a:close/>
              </a:path>
              <a:path w="9337435" h="1866934" stroke="0" extrusionOk="0">
                <a:moveTo>
                  <a:pt x="0" y="311162"/>
                </a:moveTo>
                <a:cubicBezTo>
                  <a:pt x="6020" y="118784"/>
                  <a:pt x="174777" y="-25533"/>
                  <a:pt x="311162" y="0"/>
                </a:cubicBezTo>
                <a:cubicBezTo>
                  <a:pt x="521275" y="-59"/>
                  <a:pt x="606054" y="30429"/>
                  <a:pt x="805018" y="0"/>
                </a:cubicBezTo>
                <a:cubicBezTo>
                  <a:pt x="1003982" y="-30429"/>
                  <a:pt x="1166448" y="11186"/>
                  <a:pt x="1298875" y="0"/>
                </a:cubicBezTo>
                <a:cubicBezTo>
                  <a:pt x="1431302" y="-11186"/>
                  <a:pt x="1731025" y="63785"/>
                  <a:pt x="2054184" y="0"/>
                </a:cubicBezTo>
                <a:cubicBezTo>
                  <a:pt x="2377343" y="-63785"/>
                  <a:pt x="2617917" y="62233"/>
                  <a:pt x="2809494" y="0"/>
                </a:cubicBezTo>
                <a:cubicBezTo>
                  <a:pt x="3001071" y="-62233"/>
                  <a:pt x="3219744" y="29677"/>
                  <a:pt x="3477652" y="0"/>
                </a:cubicBezTo>
                <a:cubicBezTo>
                  <a:pt x="3735560" y="-29677"/>
                  <a:pt x="3871872" y="32542"/>
                  <a:pt x="4058660" y="0"/>
                </a:cubicBezTo>
                <a:cubicBezTo>
                  <a:pt x="4245448" y="-32542"/>
                  <a:pt x="4219396" y="31622"/>
                  <a:pt x="4378214" y="0"/>
                </a:cubicBezTo>
                <a:cubicBezTo>
                  <a:pt x="4537032" y="-31622"/>
                  <a:pt x="4759271" y="48849"/>
                  <a:pt x="4959221" y="0"/>
                </a:cubicBezTo>
                <a:cubicBezTo>
                  <a:pt x="5159171" y="-48849"/>
                  <a:pt x="5463454" y="3844"/>
                  <a:pt x="5714531" y="0"/>
                </a:cubicBezTo>
                <a:cubicBezTo>
                  <a:pt x="5965608" y="-3844"/>
                  <a:pt x="6105676" y="6172"/>
                  <a:pt x="6295538" y="0"/>
                </a:cubicBezTo>
                <a:cubicBezTo>
                  <a:pt x="6485400" y="-6172"/>
                  <a:pt x="6574886" y="37838"/>
                  <a:pt x="6789395" y="0"/>
                </a:cubicBezTo>
                <a:cubicBezTo>
                  <a:pt x="7003904" y="-37838"/>
                  <a:pt x="7341771" y="28368"/>
                  <a:pt x="7544704" y="0"/>
                </a:cubicBezTo>
                <a:cubicBezTo>
                  <a:pt x="7747637" y="-28368"/>
                  <a:pt x="7760204" y="36125"/>
                  <a:pt x="7864258" y="0"/>
                </a:cubicBezTo>
                <a:cubicBezTo>
                  <a:pt x="7968312" y="-36125"/>
                  <a:pt x="8230275" y="67004"/>
                  <a:pt x="8532417" y="0"/>
                </a:cubicBezTo>
                <a:cubicBezTo>
                  <a:pt x="8834559" y="-67004"/>
                  <a:pt x="8854055" y="29009"/>
                  <a:pt x="9026273" y="0"/>
                </a:cubicBezTo>
                <a:cubicBezTo>
                  <a:pt x="9187907" y="-4004"/>
                  <a:pt x="9331334" y="161418"/>
                  <a:pt x="9337435" y="311162"/>
                </a:cubicBezTo>
                <a:cubicBezTo>
                  <a:pt x="9360958" y="394554"/>
                  <a:pt x="9306524" y="556915"/>
                  <a:pt x="9337435" y="701140"/>
                </a:cubicBezTo>
                <a:cubicBezTo>
                  <a:pt x="9368346" y="845365"/>
                  <a:pt x="9295193" y="920299"/>
                  <a:pt x="9337435" y="1116010"/>
                </a:cubicBezTo>
                <a:cubicBezTo>
                  <a:pt x="9379677" y="1311721"/>
                  <a:pt x="9297316" y="1465225"/>
                  <a:pt x="9337435" y="1555772"/>
                </a:cubicBezTo>
                <a:cubicBezTo>
                  <a:pt x="9339825" y="1723364"/>
                  <a:pt x="9204424" y="1867010"/>
                  <a:pt x="9026273" y="1866934"/>
                </a:cubicBezTo>
                <a:cubicBezTo>
                  <a:pt x="8930649" y="1905168"/>
                  <a:pt x="8842180" y="1861652"/>
                  <a:pt x="8706719" y="1866934"/>
                </a:cubicBezTo>
                <a:cubicBezTo>
                  <a:pt x="8571258" y="1872216"/>
                  <a:pt x="8474133" y="1843007"/>
                  <a:pt x="8387165" y="1866934"/>
                </a:cubicBezTo>
                <a:cubicBezTo>
                  <a:pt x="8300197" y="1890861"/>
                  <a:pt x="7896722" y="1829370"/>
                  <a:pt x="7631855" y="1866934"/>
                </a:cubicBezTo>
                <a:cubicBezTo>
                  <a:pt x="7366988" y="1904498"/>
                  <a:pt x="7196186" y="1794499"/>
                  <a:pt x="6963697" y="1866934"/>
                </a:cubicBezTo>
                <a:cubicBezTo>
                  <a:pt x="6731208" y="1939369"/>
                  <a:pt x="6732277" y="1851948"/>
                  <a:pt x="6556992" y="1866934"/>
                </a:cubicBezTo>
                <a:cubicBezTo>
                  <a:pt x="6381707" y="1881920"/>
                  <a:pt x="6134784" y="1861299"/>
                  <a:pt x="5975984" y="1866934"/>
                </a:cubicBezTo>
                <a:cubicBezTo>
                  <a:pt x="5817184" y="1872569"/>
                  <a:pt x="5719501" y="1849604"/>
                  <a:pt x="5569279" y="1866934"/>
                </a:cubicBezTo>
                <a:cubicBezTo>
                  <a:pt x="5419057" y="1884264"/>
                  <a:pt x="5090727" y="1827253"/>
                  <a:pt x="4901120" y="1866934"/>
                </a:cubicBezTo>
                <a:cubicBezTo>
                  <a:pt x="4711513" y="1906615"/>
                  <a:pt x="4570739" y="1861636"/>
                  <a:pt x="4320113" y="1866934"/>
                </a:cubicBezTo>
                <a:cubicBezTo>
                  <a:pt x="4069487" y="1872232"/>
                  <a:pt x="3923213" y="1844353"/>
                  <a:pt x="3739106" y="1866934"/>
                </a:cubicBezTo>
                <a:cubicBezTo>
                  <a:pt x="3554999" y="1889515"/>
                  <a:pt x="3418418" y="1863968"/>
                  <a:pt x="3332400" y="1866934"/>
                </a:cubicBezTo>
                <a:cubicBezTo>
                  <a:pt x="3246382" y="1869900"/>
                  <a:pt x="2957703" y="1845605"/>
                  <a:pt x="2838544" y="1866934"/>
                </a:cubicBezTo>
                <a:cubicBezTo>
                  <a:pt x="2719385" y="1888263"/>
                  <a:pt x="2408205" y="1813265"/>
                  <a:pt x="2170386" y="1866934"/>
                </a:cubicBezTo>
                <a:cubicBezTo>
                  <a:pt x="1932567" y="1920603"/>
                  <a:pt x="1677726" y="1793304"/>
                  <a:pt x="1502227" y="1866934"/>
                </a:cubicBezTo>
                <a:cubicBezTo>
                  <a:pt x="1326728" y="1940564"/>
                  <a:pt x="976168" y="1797971"/>
                  <a:pt x="834069" y="1866934"/>
                </a:cubicBezTo>
                <a:cubicBezTo>
                  <a:pt x="691970" y="1935897"/>
                  <a:pt x="465313" y="1859689"/>
                  <a:pt x="311162" y="1866934"/>
                </a:cubicBezTo>
                <a:cubicBezTo>
                  <a:pt x="182362" y="1878372"/>
                  <a:pt x="-4320" y="1743115"/>
                  <a:pt x="0" y="1555772"/>
                </a:cubicBezTo>
                <a:cubicBezTo>
                  <a:pt x="-33008" y="1453207"/>
                  <a:pt x="35536" y="1314121"/>
                  <a:pt x="0" y="1128456"/>
                </a:cubicBezTo>
                <a:cubicBezTo>
                  <a:pt x="-35536" y="942791"/>
                  <a:pt x="40977" y="796742"/>
                  <a:pt x="0" y="701140"/>
                </a:cubicBezTo>
                <a:cubicBezTo>
                  <a:pt x="-40977" y="605538"/>
                  <a:pt x="1055" y="443714"/>
                  <a:pt x="0" y="311162"/>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Nicotine can slow brain development in children and teenagers and affect learning, memory and concentration. This stimulating drug can remain in the body for up to three days, depending on your genetic makeup, so as it disappears, people who are addicted to nicotine will find themselves craving more. If they don’t obtain more nicotine, many people experience irritability, trouble concentrating and restless sleep. </a:t>
            </a:r>
          </a:p>
        </p:txBody>
      </p:sp>
      <p:sp>
        <p:nvSpPr>
          <p:cNvPr id="5" name="Rectangle: Rounded Corners 4">
            <a:extLst>
              <a:ext uri="{FF2B5EF4-FFF2-40B4-BE49-F238E27FC236}">
                <a16:creationId xmlns:a16="http://schemas.microsoft.com/office/drawing/2014/main" id="{74869CCF-13F7-EC0A-DEBF-139E79117924}"/>
              </a:ext>
            </a:extLst>
          </p:cNvPr>
          <p:cNvSpPr/>
          <p:nvPr/>
        </p:nvSpPr>
        <p:spPr>
          <a:xfrm>
            <a:off x="674896" y="1299427"/>
            <a:ext cx="10989922" cy="1026520"/>
          </a:xfrm>
          <a:custGeom>
            <a:avLst/>
            <a:gdLst>
              <a:gd name="connsiteX0" fmla="*/ 0 w 10989922"/>
              <a:gd name="connsiteY0" fmla="*/ 171090 h 1026520"/>
              <a:gd name="connsiteX1" fmla="*/ 171090 w 10989922"/>
              <a:gd name="connsiteY1" fmla="*/ 0 h 1026520"/>
              <a:gd name="connsiteX2" fmla="*/ 549676 w 10989922"/>
              <a:gd name="connsiteY2" fmla="*/ 0 h 1026520"/>
              <a:gd name="connsiteX3" fmla="*/ 1141218 w 10989922"/>
              <a:gd name="connsiteY3" fmla="*/ 0 h 1026520"/>
              <a:gd name="connsiteX4" fmla="*/ 1413327 w 10989922"/>
              <a:gd name="connsiteY4" fmla="*/ 0 h 1026520"/>
              <a:gd name="connsiteX5" fmla="*/ 2111345 w 10989922"/>
              <a:gd name="connsiteY5" fmla="*/ 0 h 1026520"/>
              <a:gd name="connsiteX6" fmla="*/ 2383454 w 10989922"/>
              <a:gd name="connsiteY6" fmla="*/ 0 h 1026520"/>
              <a:gd name="connsiteX7" fmla="*/ 2655563 w 10989922"/>
              <a:gd name="connsiteY7" fmla="*/ 0 h 1026520"/>
              <a:gd name="connsiteX8" fmla="*/ 3460059 w 10989922"/>
              <a:gd name="connsiteY8" fmla="*/ 0 h 1026520"/>
              <a:gd name="connsiteX9" fmla="*/ 3838646 w 10989922"/>
              <a:gd name="connsiteY9" fmla="*/ 0 h 1026520"/>
              <a:gd name="connsiteX10" fmla="*/ 4110755 w 10989922"/>
              <a:gd name="connsiteY10" fmla="*/ 0 h 1026520"/>
              <a:gd name="connsiteX11" fmla="*/ 4595818 w 10989922"/>
              <a:gd name="connsiteY11" fmla="*/ 0 h 1026520"/>
              <a:gd name="connsiteX12" fmla="*/ 5187360 w 10989922"/>
              <a:gd name="connsiteY12" fmla="*/ 0 h 1026520"/>
              <a:gd name="connsiteX13" fmla="*/ 5672423 w 10989922"/>
              <a:gd name="connsiteY13" fmla="*/ 0 h 1026520"/>
              <a:gd name="connsiteX14" fmla="*/ 6476919 w 10989922"/>
              <a:gd name="connsiteY14" fmla="*/ 0 h 1026520"/>
              <a:gd name="connsiteX15" fmla="*/ 7174938 w 10989922"/>
              <a:gd name="connsiteY15" fmla="*/ 0 h 1026520"/>
              <a:gd name="connsiteX16" fmla="*/ 7447047 w 10989922"/>
              <a:gd name="connsiteY16" fmla="*/ 0 h 1026520"/>
              <a:gd name="connsiteX17" fmla="*/ 7825633 w 10989922"/>
              <a:gd name="connsiteY17" fmla="*/ 0 h 1026520"/>
              <a:gd name="connsiteX18" fmla="*/ 8630129 w 10989922"/>
              <a:gd name="connsiteY18" fmla="*/ 0 h 1026520"/>
              <a:gd name="connsiteX19" fmla="*/ 9221671 w 10989922"/>
              <a:gd name="connsiteY19" fmla="*/ 0 h 1026520"/>
              <a:gd name="connsiteX20" fmla="*/ 10026167 w 10989922"/>
              <a:gd name="connsiteY20" fmla="*/ 0 h 1026520"/>
              <a:gd name="connsiteX21" fmla="*/ 10818832 w 10989922"/>
              <a:gd name="connsiteY21" fmla="*/ 0 h 1026520"/>
              <a:gd name="connsiteX22" fmla="*/ 10989922 w 10989922"/>
              <a:gd name="connsiteY22" fmla="*/ 171090 h 1026520"/>
              <a:gd name="connsiteX23" fmla="*/ 10989922 w 10989922"/>
              <a:gd name="connsiteY23" fmla="*/ 513260 h 1026520"/>
              <a:gd name="connsiteX24" fmla="*/ 10989922 w 10989922"/>
              <a:gd name="connsiteY24" fmla="*/ 855430 h 1026520"/>
              <a:gd name="connsiteX25" fmla="*/ 10818832 w 10989922"/>
              <a:gd name="connsiteY25" fmla="*/ 1026520 h 1026520"/>
              <a:gd name="connsiteX26" fmla="*/ 10333768 w 10989922"/>
              <a:gd name="connsiteY26" fmla="*/ 1026520 h 1026520"/>
              <a:gd name="connsiteX27" fmla="*/ 9635750 w 10989922"/>
              <a:gd name="connsiteY27" fmla="*/ 1026520 h 1026520"/>
              <a:gd name="connsiteX28" fmla="*/ 8831253 w 10989922"/>
              <a:gd name="connsiteY28" fmla="*/ 1026520 h 1026520"/>
              <a:gd name="connsiteX29" fmla="*/ 8452667 w 10989922"/>
              <a:gd name="connsiteY29" fmla="*/ 1026520 h 1026520"/>
              <a:gd name="connsiteX30" fmla="*/ 7861126 w 10989922"/>
              <a:gd name="connsiteY30" fmla="*/ 1026520 h 1026520"/>
              <a:gd name="connsiteX31" fmla="*/ 7589017 w 10989922"/>
              <a:gd name="connsiteY31" fmla="*/ 1026520 h 1026520"/>
              <a:gd name="connsiteX32" fmla="*/ 6784521 w 10989922"/>
              <a:gd name="connsiteY32" fmla="*/ 1026520 h 1026520"/>
              <a:gd name="connsiteX33" fmla="*/ 6299457 w 10989922"/>
              <a:gd name="connsiteY33" fmla="*/ 1026520 h 1026520"/>
              <a:gd name="connsiteX34" fmla="*/ 6027348 w 10989922"/>
              <a:gd name="connsiteY34" fmla="*/ 1026520 h 1026520"/>
              <a:gd name="connsiteX35" fmla="*/ 5329329 w 10989922"/>
              <a:gd name="connsiteY35" fmla="*/ 1026520 h 1026520"/>
              <a:gd name="connsiteX36" fmla="*/ 5057220 w 10989922"/>
              <a:gd name="connsiteY36" fmla="*/ 1026520 h 1026520"/>
              <a:gd name="connsiteX37" fmla="*/ 4359202 w 10989922"/>
              <a:gd name="connsiteY37" fmla="*/ 1026520 h 1026520"/>
              <a:gd name="connsiteX38" fmla="*/ 3554706 w 10989922"/>
              <a:gd name="connsiteY38" fmla="*/ 1026520 h 1026520"/>
              <a:gd name="connsiteX39" fmla="*/ 3069642 w 10989922"/>
              <a:gd name="connsiteY39" fmla="*/ 1026520 h 1026520"/>
              <a:gd name="connsiteX40" fmla="*/ 2265146 w 10989922"/>
              <a:gd name="connsiteY40" fmla="*/ 1026520 h 1026520"/>
              <a:gd name="connsiteX41" fmla="*/ 1886560 w 10989922"/>
              <a:gd name="connsiteY41" fmla="*/ 1026520 h 1026520"/>
              <a:gd name="connsiteX42" fmla="*/ 1082063 w 10989922"/>
              <a:gd name="connsiteY42" fmla="*/ 1026520 h 1026520"/>
              <a:gd name="connsiteX43" fmla="*/ 171090 w 10989922"/>
              <a:gd name="connsiteY43" fmla="*/ 1026520 h 1026520"/>
              <a:gd name="connsiteX44" fmla="*/ 0 w 10989922"/>
              <a:gd name="connsiteY44" fmla="*/ 855430 h 1026520"/>
              <a:gd name="connsiteX45" fmla="*/ 0 w 10989922"/>
              <a:gd name="connsiteY45" fmla="*/ 499573 h 1026520"/>
              <a:gd name="connsiteX46" fmla="*/ 0 w 10989922"/>
              <a:gd name="connsiteY46" fmla="*/ 171090 h 1026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0989922" h="1026520" fill="none" extrusionOk="0">
                <a:moveTo>
                  <a:pt x="0" y="171090"/>
                </a:moveTo>
                <a:cubicBezTo>
                  <a:pt x="16530" y="69777"/>
                  <a:pt x="62622" y="-23254"/>
                  <a:pt x="171090" y="0"/>
                </a:cubicBezTo>
                <a:cubicBezTo>
                  <a:pt x="267735" y="-25348"/>
                  <a:pt x="427040" y="20236"/>
                  <a:pt x="549676" y="0"/>
                </a:cubicBezTo>
                <a:cubicBezTo>
                  <a:pt x="672312" y="-20236"/>
                  <a:pt x="953746" y="8296"/>
                  <a:pt x="1141218" y="0"/>
                </a:cubicBezTo>
                <a:cubicBezTo>
                  <a:pt x="1328690" y="-8296"/>
                  <a:pt x="1328119" y="18452"/>
                  <a:pt x="1413327" y="0"/>
                </a:cubicBezTo>
                <a:cubicBezTo>
                  <a:pt x="1498535" y="-18452"/>
                  <a:pt x="1769911" y="19405"/>
                  <a:pt x="2111345" y="0"/>
                </a:cubicBezTo>
                <a:cubicBezTo>
                  <a:pt x="2452779" y="-19405"/>
                  <a:pt x="2284176" y="24853"/>
                  <a:pt x="2383454" y="0"/>
                </a:cubicBezTo>
                <a:cubicBezTo>
                  <a:pt x="2482732" y="-24853"/>
                  <a:pt x="2527170" y="29251"/>
                  <a:pt x="2655563" y="0"/>
                </a:cubicBezTo>
                <a:cubicBezTo>
                  <a:pt x="2783956" y="-29251"/>
                  <a:pt x="3114002" y="62293"/>
                  <a:pt x="3460059" y="0"/>
                </a:cubicBezTo>
                <a:cubicBezTo>
                  <a:pt x="3806116" y="-62293"/>
                  <a:pt x="3698072" y="10510"/>
                  <a:pt x="3838646" y="0"/>
                </a:cubicBezTo>
                <a:cubicBezTo>
                  <a:pt x="3979220" y="-10510"/>
                  <a:pt x="4037885" y="19073"/>
                  <a:pt x="4110755" y="0"/>
                </a:cubicBezTo>
                <a:cubicBezTo>
                  <a:pt x="4183625" y="-19073"/>
                  <a:pt x="4391338" y="57725"/>
                  <a:pt x="4595818" y="0"/>
                </a:cubicBezTo>
                <a:cubicBezTo>
                  <a:pt x="4800298" y="-57725"/>
                  <a:pt x="4939443" y="65122"/>
                  <a:pt x="5187360" y="0"/>
                </a:cubicBezTo>
                <a:cubicBezTo>
                  <a:pt x="5435277" y="-65122"/>
                  <a:pt x="5473270" y="18937"/>
                  <a:pt x="5672423" y="0"/>
                </a:cubicBezTo>
                <a:cubicBezTo>
                  <a:pt x="5871576" y="-18937"/>
                  <a:pt x="6236581" y="93357"/>
                  <a:pt x="6476919" y="0"/>
                </a:cubicBezTo>
                <a:cubicBezTo>
                  <a:pt x="6717257" y="-93357"/>
                  <a:pt x="6846384" y="34058"/>
                  <a:pt x="7174938" y="0"/>
                </a:cubicBezTo>
                <a:cubicBezTo>
                  <a:pt x="7503492" y="-34058"/>
                  <a:pt x="7355451" y="15135"/>
                  <a:pt x="7447047" y="0"/>
                </a:cubicBezTo>
                <a:cubicBezTo>
                  <a:pt x="7538643" y="-15135"/>
                  <a:pt x="7649485" y="24473"/>
                  <a:pt x="7825633" y="0"/>
                </a:cubicBezTo>
                <a:cubicBezTo>
                  <a:pt x="8001781" y="-24473"/>
                  <a:pt x="8352293" y="66770"/>
                  <a:pt x="8630129" y="0"/>
                </a:cubicBezTo>
                <a:cubicBezTo>
                  <a:pt x="8907965" y="-66770"/>
                  <a:pt x="8999337" y="53340"/>
                  <a:pt x="9221671" y="0"/>
                </a:cubicBezTo>
                <a:cubicBezTo>
                  <a:pt x="9444005" y="-53340"/>
                  <a:pt x="9830879" y="71979"/>
                  <a:pt x="10026167" y="0"/>
                </a:cubicBezTo>
                <a:cubicBezTo>
                  <a:pt x="10221455" y="-71979"/>
                  <a:pt x="10506790" y="37409"/>
                  <a:pt x="10818832" y="0"/>
                </a:cubicBezTo>
                <a:cubicBezTo>
                  <a:pt x="10907485" y="7647"/>
                  <a:pt x="10974407" y="75943"/>
                  <a:pt x="10989922" y="171090"/>
                </a:cubicBezTo>
                <a:cubicBezTo>
                  <a:pt x="11025843" y="264492"/>
                  <a:pt x="10981003" y="414446"/>
                  <a:pt x="10989922" y="513260"/>
                </a:cubicBezTo>
                <a:cubicBezTo>
                  <a:pt x="10998841" y="612074"/>
                  <a:pt x="10966343" y="781904"/>
                  <a:pt x="10989922" y="855430"/>
                </a:cubicBezTo>
                <a:cubicBezTo>
                  <a:pt x="10983378" y="953690"/>
                  <a:pt x="10923905" y="1014315"/>
                  <a:pt x="10818832" y="1026520"/>
                </a:cubicBezTo>
                <a:cubicBezTo>
                  <a:pt x="10610369" y="1083650"/>
                  <a:pt x="10522462" y="992847"/>
                  <a:pt x="10333768" y="1026520"/>
                </a:cubicBezTo>
                <a:cubicBezTo>
                  <a:pt x="10145074" y="1060193"/>
                  <a:pt x="9908337" y="975603"/>
                  <a:pt x="9635750" y="1026520"/>
                </a:cubicBezTo>
                <a:cubicBezTo>
                  <a:pt x="9363163" y="1077437"/>
                  <a:pt x="9216554" y="947009"/>
                  <a:pt x="8831253" y="1026520"/>
                </a:cubicBezTo>
                <a:cubicBezTo>
                  <a:pt x="8445952" y="1106031"/>
                  <a:pt x="8598211" y="1014924"/>
                  <a:pt x="8452667" y="1026520"/>
                </a:cubicBezTo>
                <a:cubicBezTo>
                  <a:pt x="8307123" y="1038116"/>
                  <a:pt x="7979517" y="998325"/>
                  <a:pt x="7861126" y="1026520"/>
                </a:cubicBezTo>
                <a:cubicBezTo>
                  <a:pt x="7742735" y="1054715"/>
                  <a:pt x="7707829" y="1018826"/>
                  <a:pt x="7589017" y="1026520"/>
                </a:cubicBezTo>
                <a:cubicBezTo>
                  <a:pt x="7470205" y="1034214"/>
                  <a:pt x="6963645" y="981424"/>
                  <a:pt x="6784521" y="1026520"/>
                </a:cubicBezTo>
                <a:cubicBezTo>
                  <a:pt x="6605397" y="1071616"/>
                  <a:pt x="6489364" y="1006167"/>
                  <a:pt x="6299457" y="1026520"/>
                </a:cubicBezTo>
                <a:cubicBezTo>
                  <a:pt x="6109550" y="1046873"/>
                  <a:pt x="6105783" y="1019423"/>
                  <a:pt x="6027348" y="1026520"/>
                </a:cubicBezTo>
                <a:cubicBezTo>
                  <a:pt x="5948913" y="1033617"/>
                  <a:pt x="5484885" y="1018284"/>
                  <a:pt x="5329329" y="1026520"/>
                </a:cubicBezTo>
                <a:cubicBezTo>
                  <a:pt x="5173773" y="1034756"/>
                  <a:pt x="5180236" y="1019178"/>
                  <a:pt x="5057220" y="1026520"/>
                </a:cubicBezTo>
                <a:cubicBezTo>
                  <a:pt x="4934204" y="1033862"/>
                  <a:pt x="4525286" y="964624"/>
                  <a:pt x="4359202" y="1026520"/>
                </a:cubicBezTo>
                <a:cubicBezTo>
                  <a:pt x="4193118" y="1088416"/>
                  <a:pt x="3728787" y="1015584"/>
                  <a:pt x="3554706" y="1026520"/>
                </a:cubicBezTo>
                <a:cubicBezTo>
                  <a:pt x="3380625" y="1037456"/>
                  <a:pt x="3263439" y="977212"/>
                  <a:pt x="3069642" y="1026520"/>
                </a:cubicBezTo>
                <a:cubicBezTo>
                  <a:pt x="2875845" y="1075828"/>
                  <a:pt x="2516349" y="993534"/>
                  <a:pt x="2265146" y="1026520"/>
                </a:cubicBezTo>
                <a:cubicBezTo>
                  <a:pt x="2013943" y="1059506"/>
                  <a:pt x="2011232" y="1016478"/>
                  <a:pt x="1886560" y="1026520"/>
                </a:cubicBezTo>
                <a:cubicBezTo>
                  <a:pt x="1761888" y="1036562"/>
                  <a:pt x="1298144" y="990268"/>
                  <a:pt x="1082063" y="1026520"/>
                </a:cubicBezTo>
                <a:cubicBezTo>
                  <a:pt x="865982" y="1062772"/>
                  <a:pt x="567071" y="1006754"/>
                  <a:pt x="171090" y="1026520"/>
                </a:cubicBezTo>
                <a:cubicBezTo>
                  <a:pt x="76256" y="1028548"/>
                  <a:pt x="-5762" y="953103"/>
                  <a:pt x="0" y="855430"/>
                </a:cubicBezTo>
                <a:cubicBezTo>
                  <a:pt x="-11403" y="682141"/>
                  <a:pt x="2501" y="574006"/>
                  <a:pt x="0" y="499573"/>
                </a:cubicBezTo>
                <a:cubicBezTo>
                  <a:pt x="-2501" y="425140"/>
                  <a:pt x="26467" y="244731"/>
                  <a:pt x="0" y="171090"/>
                </a:cubicBezTo>
                <a:close/>
              </a:path>
              <a:path w="10989922" h="1026520" stroke="0" extrusionOk="0">
                <a:moveTo>
                  <a:pt x="0" y="171090"/>
                </a:moveTo>
                <a:cubicBezTo>
                  <a:pt x="1795" y="70478"/>
                  <a:pt x="86371" y="-7035"/>
                  <a:pt x="171090" y="0"/>
                </a:cubicBezTo>
                <a:cubicBezTo>
                  <a:pt x="337457" y="-37339"/>
                  <a:pt x="536099" y="18838"/>
                  <a:pt x="656154" y="0"/>
                </a:cubicBezTo>
                <a:cubicBezTo>
                  <a:pt x="776209" y="-18838"/>
                  <a:pt x="921530" y="37884"/>
                  <a:pt x="1141218" y="0"/>
                </a:cubicBezTo>
                <a:cubicBezTo>
                  <a:pt x="1360906" y="-37884"/>
                  <a:pt x="1654764" y="20721"/>
                  <a:pt x="1945714" y="0"/>
                </a:cubicBezTo>
                <a:cubicBezTo>
                  <a:pt x="2236664" y="-20721"/>
                  <a:pt x="2411217" y="73677"/>
                  <a:pt x="2750210" y="0"/>
                </a:cubicBezTo>
                <a:cubicBezTo>
                  <a:pt x="3089203" y="-73677"/>
                  <a:pt x="3195713" y="16255"/>
                  <a:pt x="3448228" y="0"/>
                </a:cubicBezTo>
                <a:cubicBezTo>
                  <a:pt x="3700743" y="-16255"/>
                  <a:pt x="3902650" y="38683"/>
                  <a:pt x="4039770" y="0"/>
                </a:cubicBezTo>
                <a:cubicBezTo>
                  <a:pt x="4176890" y="-38683"/>
                  <a:pt x="4230288" y="20810"/>
                  <a:pt x="4311879" y="0"/>
                </a:cubicBezTo>
                <a:cubicBezTo>
                  <a:pt x="4393470" y="-20810"/>
                  <a:pt x="4780999" y="31831"/>
                  <a:pt x="4903420" y="0"/>
                </a:cubicBezTo>
                <a:cubicBezTo>
                  <a:pt x="5025841" y="-31831"/>
                  <a:pt x="5506364" y="83788"/>
                  <a:pt x="5707916" y="0"/>
                </a:cubicBezTo>
                <a:cubicBezTo>
                  <a:pt x="5909468" y="-83788"/>
                  <a:pt x="6141943" y="36142"/>
                  <a:pt x="6299457" y="0"/>
                </a:cubicBezTo>
                <a:cubicBezTo>
                  <a:pt x="6456971" y="-36142"/>
                  <a:pt x="6673934" y="35343"/>
                  <a:pt x="6784521" y="0"/>
                </a:cubicBezTo>
                <a:cubicBezTo>
                  <a:pt x="6895108" y="-35343"/>
                  <a:pt x="7280720" y="85709"/>
                  <a:pt x="7589017" y="0"/>
                </a:cubicBezTo>
                <a:cubicBezTo>
                  <a:pt x="7897314" y="-85709"/>
                  <a:pt x="7771782" y="4259"/>
                  <a:pt x="7861126" y="0"/>
                </a:cubicBezTo>
                <a:cubicBezTo>
                  <a:pt x="7950470" y="-4259"/>
                  <a:pt x="8328169" y="58096"/>
                  <a:pt x="8559145" y="0"/>
                </a:cubicBezTo>
                <a:cubicBezTo>
                  <a:pt x="8790121" y="-58096"/>
                  <a:pt x="8704720" y="29924"/>
                  <a:pt x="8831253" y="0"/>
                </a:cubicBezTo>
                <a:cubicBezTo>
                  <a:pt x="8957786" y="-29924"/>
                  <a:pt x="9182407" y="2676"/>
                  <a:pt x="9529272" y="0"/>
                </a:cubicBezTo>
                <a:cubicBezTo>
                  <a:pt x="9876137" y="-2676"/>
                  <a:pt x="9903579" y="26517"/>
                  <a:pt x="10014336" y="0"/>
                </a:cubicBezTo>
                <a:cubicBezTo>
                  <a:pt x="10125093" y="-26517"/>
                  <a:pt x="10554360" y="88404"/>
                  <a:pt x="10818832" y="0"/>
                </a:cubicBezTo>
                <a:cubicBezTo>
                  <a:pt x="10936596" y="-7390"/>
                  <a:pt x="10981676" y="77311"/>
                  <a:pt x="10989922" y="171090"/>
                </a:cubicBezTo>
                <a:cubicBezTo>
                  <a:pt x="10998963" y="243827"/>
                  <a:pt x="10989370" y="402792"/>
                  <a:pt x="10989922" y="492730"/>
                </a:cubicBezTo>
                <a:cubicBezTo>
                  <a:pt x="10990474" y="582668"/>
                  <a:pt x="10989783" y="695978"/>
                  <a:pt x="10989922" y="855430"/>
                </a:cubicBezTo>
                <a:cubicBezTo>
                  <a:pt x="10988702" y="951748"/>
                  <a:pt x="10921832" y="1000758"/>
                  <a:pt x="10818832" y="1026520"/>
                </a:cubicBezTo>
                <a:cubicBezTo>
                  <a:pt x="10668523" y="1027699"/>
                  <a:pt x="10392376" y="1024605"/>
                  <a:pt x="10120813" y="1026520"/>
                </a:cubicBezTo>
                <a:cubicBezTo>
                  <a:pt x="9849250" y="1028435"/>
                  <a:pt x="9627639" y="1006820"/>
                  <a:pt x="9422795" y="1026520"/>
                </a:cubicBezTo>
                <a:cubicBezTo>
                  <a:pt x="9217951" y="1046220"/>
                  <a:pt x="9140076" y="1014518"/>
                  <a:pt x="9044208" y="1026520"/>
                </a:cubicBezTo>
                <a:cubicBezTo>
                  <a:pt x="8948340" y="1038522"/>
                  <a:pt x="8652533" y="1025663"/>
                  <a:pt x="8452667" y="1026520"/>
                </a:cubicBezTo>
                <a:cubicBezTo>
                  <a:pt x="8252801" y="1027377"/>
                  <a:pt x="8207897" y="985465"/>
                  <a:pt x="8074081" y="1026520"/>
                </a:cubicBezTo>
                <a:cubicBezTo>
                  <a:pt x="7940265" y="1067575"/>
                  <a:pt x="7569465" y="971381"/>
                  <a:pt x="7376062" y="1026520"/>
                </a:cubicBezTo>
                <a:cubicBezTo>
                  <a:pt x="7182659" y="1081659"/>
                  <a:pt x="6953143" y="982203"/>
                  <a:pt x="6784521" y="1026520"/>
                </a:cubicBezTo>
                <a:cubicBezTo>
                  <a:pt x="6615899" y="1070837"/>
                  <a:pt x="6424774" y="1005752"/>
                  <a:pt x="6192980" y="1026520"/>
                </a:cubicBezTo>
                <a:cubicBezTo>
                  <a:pt x="5961186" y="1047288"/>
                  <a:pt x="5962363" y="996490"/>
                  <a:pt x="5814393" y="1026520"/>
                </a:cubicBezTo>
                <a:cubicBezTo>
                  <a:pt x="5666423" y="1056550"/>
                  <a:pt x="5539366" y="1023717"/>
                  <a:pt x="5329329" y="1026520"/>
                </a:cubicBezTo>
                <a:cubicBezTo>
                  <a:pt x="5119292" y="1029323"/>
                  <a:pt x="4954366" y="988598"/>
                  <a:pt x="4631311" y="1026520"/>
                </a:cubicBezTo>
                <a:cubicBezTo>
                  <a:pt x="4308256" y="1064442"/>
                  <a:pt x="4238350" y="950738"/>
                  <a:pt x="3933292" y="1026520"/>
                </a:cubicBezTo>
                <a:cubicBezTo>
                  <a:pt x="3628234" y="1102302"/>
                  <a:pt x="3404332" y="1016562"/>
                  <a:pt x="3235274" y="1026520"/>
                </a:cubicBezTo>
                <a:cubicBezTo>
                  <a:pt x="3066216" y="1036478"/>
                  <a:pt x="2827281" y="958361"/>
                  <a:pt x="2643732" y="1026520"/>
                </a:cubicBezTo>
                <a:cubicBezTo>
                  <a:pt x="2460183" y="1094679"/>
                  <a:pt x="2237640" y="1012918"/>
                  <a:pt x="1945714" y="1026520"/>
                </a:cubicBezTo>
                <a:cubicBezTo>
                  <a:pt x="1653788" y="1040122"/>
                  <a:pt x="1767562" y="994284"/>
                  <a:pt x="1673605" y="1026520"/>
                </a:cubicBezTo>
                <a:cubicBezTo>
                  <a:pt x="1579648" y="1058756"/>
                  <a:pt x="1200425" y="1023165"/>
                  <a:pt x="1082063" y="1026520"/>
                </a:cubicBezTo>
                <a:cubicBezTo>
                  <a:pt x="963701" y="1029875"/>
                  <a:pt x="529024" y="989231"/>
                  <a:pt x="171090" y="1026520"/>
                </a:cubicBezTo>
                <a:cubicBezTo>
                  <a:pt x="69519" y="1028973"/>
                  <a:pt x="3395" y="952499"/>
                  <a:pt x="0" y="855430"/>
                </a:cubicBezTo>
                <a:cubicBezTo>
                  <a:pt x="-2068" y="761241"/>
                  <a:pt x="22381" y="641991"/>
                  <a:pt x="0" y="533790"/>
                </a:cubicBezTo>
                <a:cubicBezTo>
                  <a:pt x="-22381" y="425589"/>
                  <a:pt x="2752" y="343007"/>
                  <a:pt x="0" y="171090"/>
                </a:cubicBezTo>
                <a:close/>
              </a:path>
            </a:pathLst>
          </a:custGeom>
          <a:solidFill>
            <a:srgbClr val="DD97C2"/>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b="1" dirty="0">
                <a:solidFill>
                  <a:prstClr val="black">
                    <a:lumMod val="75000"/>
                    <a:lumOff val="25000"/>
                  </a:prstClr>
                </a:solidFill>
                <a:latin typeface="Roboto"/>
              </a:rPr>
              <a:t>It is important to remember that vaping is for adults who are aged 18 and over. E-cigarettes contain nicotine, which is an incredibly addictive substance. You should never be given an E –cigarette by an adult. </a:t>
            </a:r>
          </a:p>
        </p:txBody>
      </p:sp>
      <p:pic>
        <p:nvPicPr>
          <p:cNvPr id="6" name="Picture 5">
            <a:extLst>
              <a:ext uri="{FF2B5EF4-FFF2-40B4-BE49-F238E27FC236}">
                <a16:creationId xmlns:a16="http://schemas.microsoft.com/office/drawing/2014/main" id="{D87F7CE2-63F2-4FA0-05F0-9E86BE3D9261}"/>
              </a:ext>
            </a:extLst>
          </p:cNvPr>
          <p:cNvPicPr>
            <a:picLocks noChangeAspect="1"/>
          </p:cNvPicPr>
          <p:nvPr/>
        </p:nvPicPr>
        <p:blipFill>
          <a:blip r:embed="rId2"/>
          <a:stretch>
            <a:fillRect/>
          </a:stretch>
        </p:blipFill>
        <p:spPr>
          <a:xfrm>
            <a:off x="10287003" y="4904161"/>
            <a:ext cx="1377815" cy="1621677"/>
          </a:xfrm>
          <a:prstGeom prst="rect">
            <a:avLst/>
          </a:prstGeom>
        </p:spPr>
      </p:pic>
    </p:spTree>
    <p:extLst>
      <p:ext uri="{BB962C8B-B14F-4D97-AF65-F5344CB8AC3E}">
        <p14:creationId xmlns:p14="http://schemas.microsoft.com/office/powerpoint/2010/main" val="747569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anim calcmode="lin" valueType="num">
                                      <p:cBhvr>
                                        <p:cTn id="13" dur="500" fill="hold"/>
                                        <p:tgtEl>
                                          <p:spTgt spid="5"/>
                                        </p:tgtEl>
                                        <p:attrNameLst>
                                          <p:attrName>ppt_x</p:attrName>
                                        </p:attrNameLst>
                                      </p:cBhvr>
                                      <p:tavLst>
                                        <p:tav tm="0">
                                          <p:val>
                                            <p:strVal val="#ppt_x"/>
                                          </p:val>
                                        </p:tav>
                                        <p:tav tm="100000">
                                          <p:val>
                                            <p:strVal val="#ppt_x"/>
                                          </p:val>
                                        </p:tav>
                                      </p:tavLst>
                                    </p:anim>
                                    <p:anim calcmode="lin" valueType="num">
                                      <p:cBhvr>
                                        <p:cTn id="14"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481369B-B62A-EF7B-9349-48D9A304CADC}"/>
              </a:ext>
            </a:extLst>
          </p:cNvPr>
          <p:cNvSpPr/>
          <p:nvPr/>
        </p:nvSpPr>
        <p:spPr>
          <a:xfrm>
            <a:off x="1364203" y="423197"/>
            <a:ext cx="9516862" cy="748654"/>
          </a:xfrm>
          <a:custGeom>
            <a:avLst/>
            <a:gdLst>
              <a:gd name="connsiteX0" fmla="*/ 0 w 9516862"/>
              <a:gd name="connsiteY0" fmla="*/ 124778 h 748654"/>
              <a:gd name="connsiteX1" fmla="*/ 124778 w 9516862"/>
              <a:gd name="connsiteY1" fmla="*/ 0 h 748654"/>
              <a:gd name="connsiteX2" fmla="*/ 889331 w 9516862"/>
              <a:gd name="connsiteY2" fmla="*/ 0 h 748654"/>
              <a:gd name="connsiteX3" fmla="*/ 1190518 w 9516862"/>
              <a:gd name="connsiteY3" fmla="*/ 0 h 748654"/>
              <a:gd name="connsiteX4" fmla="*/ 1677052 w 9516862"/>
              <a:gd name="connsiteY4" fmla="*/ 0 h 748654"/>
              <a:gd name="connsiteX5" fmla="*/ 2348931 w 9516862"/>
              <a:gd name="connsiteY5" fmla="*/ 0 h 748654"/>
              <a:gd name="connsiteX6" fmla="*/ 2742792 w 9516862"/>
              <a:gd name="connsiteY6" fmla="*/ 0 h 748654"/>
              <a:gd name="connsiteX7" fmla="*/ 3321999 w 9516862"/>
              <a:gd name="connsiteY7" fmla="*/ 0 h 748654"/>
              <a:gd name="connsiteX8" fmla="*/ 4086551 w 9516862"/>
              <a:gd name="connsiteY8" fmla="*/ 0 h 748654"/>
              <a:gd name="connsiteX9" fmla="*/ 4665758 w 9516862"/>
              <a:gd name="connsiteY9" fmla="*/ 0 h 748654"/>
              <a:gd name="connsiteX10" fmla="*/ 4966945 w 9516862"/>
              <a:gd name="connsiteY10" fmla="*/ 0 h 748654"/>
              <a:gd name="connsiteX11" fmla="*/ 5638825 w 9516862"/>
              <a:gd name="connsiteY11" fmla="*/ 0 h 748654"/>
              <a:gd name="connsiteX12" fmla="*/ 5940013 w 9516862"/>
              <a:gd name="connsiteY12" fmla="*/ 0 h 748654"/>
              <a:gd name="connsiteX13" fmla="*/ 6241200 w 9516862"/>
              <a:gd name="connsiteY13" fmla="*/ 0 h 748654"/>
              <a:gd name="connsiteX14" fmla="*/ 7005753 w 9516862"/>
              <a:gd name="connsiteY14" fmla="*/ 0 h 748654"/>
              <a:gd name="connsiteX15" fmla="*/ 7399613 w 9516862"/>
              <a:gd name="connsiteY15" fmla="*/ 0 h 748654"/>
              <a:gd name="connsiteX16" fmla="*/ 7700801 w 9516862"/>
              <a:gd name="connsiteY16" fmla="*/ 0 h 748654"/>
              <a:gd name="connsiteX17" fmla="*/ 8187334 w 9516862"/>
              <a:gd name="connsiteY17" fmla="*/ 0 h 748654"/>
              <a:gd name="connsiteX18" fmla="*/ 8766541 w 9516862"/>
              <a:gd name="connsiteY18" fmla="*/ 0 h 748654"/>
              <a:gd name="connsiteX19" fmla="*/ 9392084 w 9516862"/>
              <a:gd name="connsiteY19" fmla="*/ 0 h 748654"/>
              <a:gd name="connsiteX20" fmla="*/ 9516862 w 9516862"/>
              <a:gd name="connsiteY20" fmla="*/ 124778 h 748654"/>
              <a:gd name="connsiteX21" fmla="*/ 9516862 w 9516862"/>
              <a:gd name="connsiteY21" fmla="*/ 623876 h 748654"/>
              <a:gd name="connsiteX22" fmla="*/ 9392084 w 9516862"/>
              <a:gd name="connsiteY22" fmla="*/ 748654 h 748654"/>
              <a:gd name="connsiteX23" fmla="*/ 9090897 w 9516862"/>
              <a:gd name="connsiteY23" fmla="*/ 748654 h 748654"/>
              <a:gd name="connsiteX24" fmla="*/ 8326344 w 9516862"/>
              <a:gd name="connsiteY24" fmla="*/ 748654 h 748654"/>
              <a:gd name="connsiteX25" fmla="*/ 7747137 w 9516862"/>
              <a:gd name="connsiteY25" fmla="*/ 748654 h 748654"/>
              <a:gd name="connsiteX26" fmla="*/ 6982584 w 9516862"/>
              <a:gd name="connsiteY26" fmla="*/ 748654 h 748654"/>
              <a:gd name="connsiteX27" fmla="*/ 6588724 w 9516862"/>
              <a:gd name="connsiteY27" fmla="*/ 748654 h 748654"/>
              <a:gd name="connsiteX28" fmla="*/ 5824171 w 9516862"/>
              <a:gd name="connsiteY28" fmla="*/ 748654 h 748654"/>
              <a:gd name="connsiteX29" fmla="*/ 5430311 w 9516862"/>
              <a:gd name="connsiteY29" fmla="*/ 748654 h 748654"/>
              <a:gd name="connsiteX30" fmla="*/ 4943777 w 9516862"/>
              <a:gd name="connsiteY30" fmla="*/ 748654 h 748654"/>
              <a:gd name="connsiteX31" fmla="*/ 4642590 w 9516862"/>
              <a:gd name="connsiteY31" fmla="*/ 748654 h 748654"/>
              <a:gd name="connsiteX32" fmla="*/ 4248729 w 9516862"/>
              <a:gd name="connsiteY32" fmla="*/ 748654 h 748654"/>
              <a:gd name="connsiteX33" fmla="*/ 3576849 w 9516862"/>
              <a:gd name="connsiteY33" fmla="*/ 748654 h 748654"/>
              <a:gd name="connsiteX34" fmla="*/ 2812297 w 9516862"/>
              <a:gd name="connsiteY34" fmla="*/ 748654 h 748654"/>
              <a:gd name="connsiteX35" fmla="*/ 2418436 w 9516862"/>
              <a:gd name="connsiteY35" fmla="*/ 748654 h 748654"/>
              <a:gd name="connsiteX36" fmla="*/ 1839230 w 9516862"/>
              <a:gd name="connsiteY36" fmla="*/ 748654 h 748654"/>
              <a:gd name="connsiteX37" fmla="*/ 1538042 w 9516862"/>
              <a:gd name="connsiteY37" fmla="*/ 748654 h 748654"/>
              <a:gd name="connsiteX38" fmla="*/ 773489 w 9516862"/>
              <a:gd name="connsiteY38" fmla="*/ 748654 h 748654"/>
              <a:gd name="connsiteX39" fmla="*/ 124778 w 9516862"/>
              <a:gd name="connsiteY39" fmla="*/ 748654 h 748654"/>
              <a:gd name="connsiteX40" fmla="*/ 0 w 9516862"/>
              <a:gd name="connsiteY40" fmla="*/ 623876 h 748654"/>
              <a:gd name="connsiteX41" fmla="*/ 0 w 9516862"/>
              <a:gd name="connsiteY41" fmla="*/ 124778 h 74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516862" h="748654" fill="none" extrusionOk="0">
                <a:moveTo>
                  <a:pt x="0" y="124778"/>
                </a:moveTo>
                <a:cubicBezTo>
                  <a:pt x="-13419" y="66787"/>
                  <a:pt x="72215" y="6771"/>
                  <a:pt x="124778" y="0"/>
                </a:cubicBezTo>
                <a:cubicBezTo>
                  <a:pt x="428438" y="-46247"/>
                  <a:pt x="545385" y="19659"/>
                  <a:pt x="889331" y="0"/>
                </a:cubicBezTo>
                <a:cubicBezTo>
                  <a:pt x="1233277" y="-19659"/>
                  <a:pt x="1106677" y="27354"/>
                  <a:pt x="1190518" y="0"/>
                </a:cubicBezTo>
                <a:cubicBezTo>
                  <a:pt x="1274359" y="-27354"/>
                  <a:pt x="1455716" y="33235"/>
                  <a:pt x="1677052" y="0"/>
                </a:cubicBezTo>
                <a:cubicBezTo>
                  <a:pt x="1898388" y="-33235"/>
                  <a:pt x="2129835" y="20280"/>
                  <a:pt x="2348931" y="0"/>
                </a:cubicBezTo>
                <a:cubicBezTo>
                  <a:pt x="2568027" y="-20280"/>
                  <a:pt x="2602318" y="18822"/>
                  <a:pt x="2742792" y="0"/>
                </a:cubicBezTo>
                <a:cubicBezTo>
                  <a:pt x="2883266" y="-18822"/>
                  <a:pt x="3117052" y="18132"/>
                  <a:pt x="3321999" y="0"/>
                </a:cubicBezTo>
                <a:cubicBezTo>
                  <a:pt x="3526946" y="-18132"/>
                  <a:pt x="3758863" y="62496"/>
                  <a:pt x="4086551" y="0"/>
                </a:cubicBezTo>
                <a:cubicBezTo>
                  <a:pt x="4414239" y="-62496"/>
                  <a:pt x="4476678" y="14336"/>
                  <a:pt x="4665758" y="0"/>
                </a:cubicBezTo>
                <a:cubicBezTo>
                  <a:pt x="4854838" y="-14336"/>
                  <a:pt x="4899974" y="35759"/>
                  <a:pt x="4966945" y="0"/>
                </a:cubicBezTo>
                <a:cubicBezTo>
                  <a:pt x="5033916" y="-35759"/>
                  <a:pt x="5439646" y="8276"/>
                  <a:pt x="5638825" y="0"/>
                </a:cubicBezTo>
                <a:cubicBezTo>
                  <a:pt x="5838004" y="-8276"/>
                  <a:pt x="5793178" y="8292"/>
                  <a:pt x="5940013" y="0"/>
                </a:cubicBezTo>
                <a:cubicBezTo>
                  <a:pt x="6086848" y="-8292"/>
                  <a:pt x="6136721" y="9584"/>
                  <a:pt x="6241200" y="0"/>
                </a:cubicBezTo>
                <a:cubicBezTo>
                  <a:pt x="6345679" y="-9584"/>
                  <a:pt x="6730388" y="46335"/>
                  <a:pt x="7005753" y="0"/>
                </a:cubicBezTo>
                <a:cubicBezTo>
                  <a:pt x="7281118" y="-46335"/>
                  <a:pt x="7265001" y="16269"/>
                  <a:pt x="7399613" y="0"/>
                </a:cubicBezTo>
                <a:cubicBezTo>
                  <a:pt x="7534225" y="-16269"/>
                  <a:pt x="7613557" y="7363"/>
                  <a:pt x="7700801" y="0"/>
                </a:cubicBezTo>
                <a:cubicBezTo>
                  <a:pt x="7788045" y="-7363"/>
                  <a:pt x="8023522" y="20954"/>
                  <a:pt x="8187334" y="0"/>
                </a:cubicBezTo>
                <a:cubicBezTo>
                  <a:pt x="8351146" y="-20954"/>
                  <a:pt x="8634067" y="59631"/>
                  <a:pt x="8766541" y="0"/>
                </a:cubicBezTo>
                <a:cubicBezTo>
                  <a:pt x="8899015" y="-59631"/>
                  <a:pt x="9207004" y="25935"/>
                  <a:pt x="9392084" y="0"/>
                </a:cubicBezTo>
                <a:cubicBezTo>
                  <a:pt x="9455206" y="7702"/>
                  <a:pt x="9523354" y="47434"/>
                  <a:pt x="9516862" y="124778"/>
                </a:cubicBezTo>
                <a:cubicBezTo>
                  <a:pt x="9519159" y="226306"/>
                  <a:pt x="9481812" y="486946"/>
                  <a:pt x="9516862" y="623876"/>
                </a:cubicBezTo>
                <a:cubicBezTo>
                  <a:pt x="9519045" y="690743"/>
                  <a:pt x="9475378" y="754576"/>
                  <a:pt x="9392084" y="748654"/>
                </a:cubicBezTo>
                <a:cubicBezTo>
                  <a:pt x="9257565" y="781080"/>
                  <a:pt x="9158952" y="716000"/>
                  <a:pt x="9090897" y="748654"/>
                </a:cubicBezTo>
                <a:cubicBezTo>
                  <a:pt x="9022842" y="781308"/>
                  <a:pt x="8570256" y="733740"/>
                  <a:pt x="8326344" y="748654"/>
                </a:cubicBezTo>
                <a:cubicBezTo>
                  <a:pt x="8082432" y="763568"/>
                  <a:pt x="7992003" y="687022"/>
                  <a:pt x="7747137" y="748654"/>
                </a:cubicBezTo>
                <a:cubicBezTo>
                  <a:pt x="7502271" y="810286"/>
                  <a:pt x="7205475" y="689078"/>
                  <a:pt x="6982584" y="748654"/>
                </a:cubicBezTo>
                <a:cubicBezTo>
                  <a:pt x="6759693" y="808230"/>
                  <a:pt x="6783479" y="715755"/>
                  <a:pt x="6588724" y="748654"/>
                </a:cubicBezTo>
                <a:cubicBezTo>
                  <a:pt x="6393969" y="781553"/>
                  <a:pt x="5986452" y="702704"/>
                  <a:pt x="5824171" y="748654"/>
                </a:cubicBezTo>
                <a:cubicBezTo>
                  <a:pt x="5661890" y="794604"/>
                  <a:pt x="5539724" y="721360"/>
                  <a:pt x="5430311" y="748654"/>
                </a:cubicBezTo>
                <a:cubicBezTo>
                  <a:pt x="5320898" y="775948"/>
                  <a:pt x="5042333" y="712042"/>
                  <a:pt x="4943777" y="748654"/>
                </a:cubicBezTo>
                <a:cubicBezTo>
                  <a:pt x="4845221" y="785266"/>
                  <a:pt x="4734272" y="746404"/>
                  <a:pt x="4642590" y="748654"/>
                </a:cubicBezTo>
                <a:cubicBezTo>
                  <a:pt x="4550908" y="750904"/>
                  <a:pt x="4412386" y="706361"/>
                  <a:pt x="4248729" y="748654"/>
                </a:cubicBezTo>
                <a:cubicBezTo>
                  <a:pt x="4085072" y="790947"/>
                  <a:pt x="3821631" y="703641"/>
                  <a:pt x="3576849" y="748654"/>
                </a:cubicBezTo>
                <a:cubicBezTo>
                  <a:pt x="3332067" y="793667"/>
                  <a:pt x="2975864" y="698030"/>
                  <a:pt x="2812297" y="748654"/>
                </a:cubicBezTo>
                <a:cubicBezTo>
                  <a:pt x="2648730" y="799278"/>
                  <a:pt x="2563253" y="713588"/>
                  <a:pt x="2418436" y="748654"/>
                </a:cubicBezTo>
                <a:cubicBezTo>
                  <a:pt x="2273619" y="783720"/>
                  <a:pt x="2098597" y="687771"/>
                  <a:pt x="1839230" y="748654"/>
                </a:cubicBezTo>
                <a:cubicBezTo>
                  <a:pt x="1579863" y="809537"/>
                  <a:pt x="1657571" y="715330"/>
                  <a:pt x="1538042" y="748654"/>
                </a:cubicBezTo>
                <a:cubicBezTo>
                  <a:pt x="1418513" y="781978"/>
                  <a:pt x="975093" y="665000"/>
                  <a:pt x="773489" y="748654"/>
                </a:cubicBezTo>
                <a:cubicBezTo>
                  <a:pt x="571885" y="832308"/>
                  <a:pt x="447016" y="674097"/>
                  <a:pt x="124778" y="748654"/>
                </a:cubicBezTo>
                <a:cubicBezTo>
                  <a:pt x="61498" y="753476"/>
                  <a:pt x="-1304" y="693440"/>
                  <a:pt x="0" y="623876"/>
                </a:cubicBezTo>
                <a:cubicBezTo>
                  <a:pt x="-10469" y="516592"/>
                  <a:pt x="22337" y="232713"/>
                  <a:pt x="0" y="124778"/>
                </a:cubicBezTo>
                <a:close/>
              </a:path>
              <a:path w="9516862" h="748654" stroke="0" extrusionOk="0">
                <a:moveTo>
                  <a:pt x="0" y="124778"/>
                </a:moveTo>
                <a:cubicBezTo>
                  <a:pt x="4010" y="42189"/>
                  <a:pt x="61004" y="-3699"/>
                  <a:pt x="124778" y="0"/>
                </a:cubicBezTo>
                <a:cubicBezTo>
                  <a:pt x="239352" y="-11771"/>
                  <a:pt x="478772" y="46637"/>
                  <a:pt x="611312" y="0"/>
                </a:cubicBezTo>
                <a:cubicBezTo>
                  <a:pt x="743852" y="-46637"/>
                  <a:pt x="969335" y="40814"/>
                  <a:pt x="1097845" y="0"/>
                </a:cubicBezTo>
                <a:cubicBezTo>
                  <a:pt x="1226355" y="-40814"/>
                  <a:pt x="1561455" y="80416"/>
                  <a:pt x="1862398" y="0"/>
                </a:cubicBezTo>
                <a:cubicBezTo>
                  <a:pt x="2163341" y="-80416"/>
                  <a:pt x="2366540" y="90882"/>
                  <a:pt x="2626951" y="0"/>
                </a:cubicBezTo>
                <a:cubicBezTo>
                  <a:pt x="2887362" y="-90882"/>
                  <a:pt x="3072382" y="29505"/>
                  <a:pt x="3298830" y="0"/>
                </a:cubicBezTo>
                <a:cubicBezTo>
                  <a:pt x="3525278" y="-29505"/>
                  <a:pt x="3691304" y="26476"/>
                  <a:pt x="3878037" y="0"/>
                </a:cubicBezTo>
                <a:cubicBezTo>
                  <a:pt x="4064770" y="-26476"/>
                  <a:pt x="4089049" y="6841"/>
                  <a:pt x="4179224" y="0"/>
                </a:cubicBezTo>
                <a:cubicBezTo>
                  <a:pt x="4269399" y="-6841"/>
                  <a:pt x="4596196" y="11432"/>
                  <a:pt x="4758431" y="0"/>
                </a:cubicBezTo>
                <a:cubicBezTo>
                  <a:pt x="4920666" y="-11432"/>
                  <a:pt x="5330923" y="79263"/>
                  <a:pt x="5522984" y="0"/>
                </a:cubicBezTo>
                <a:cubicBezTo>
                  <a:pt x="5715045" y="-79263"/>
                  <a:pt x="5852136" y="54093"/>
                  <a:pt x="6102190" y="0"/>
                </a:cubicBezTo>
                <a:cubicBezTo>
                  <a:pt x="6352244" y="-54093"/>
                  <a:pt x="6466122" y="49298"/>
                  <a:pt x="6588724" y="0"/>
                </a:cubicBezTo>
                <a:cubicBezTo>
                  <a:pt x="6711326" y="-49298"/>
                  <a:pt x="7087614" y="13719"/>
                  <a:pt x="7353277" y="0"/>
                </a:cubicBezTo>
                <a:cubicBezTo>
                  <a:pt x="7618940" y="-13719"/>
                  <a:pt x="7513457" y="25009"/>
                  <a:pt x="7654464" y="0"/>
                </a:cubicBezTo>
                <a:cubicBezTo>
                  <a:pt x="7795471" y="-25009"/>
                  <a:pt x="8072871" y="70723"/>
                  <a:pt x="8326344" y="0"/>
                </a:cubicBezTo>
                <a:cubicBezTo>
                  <a:pt x="8579817" y="-70723"/>
                  <a:pt x="8525126" y="30904"/>
                  <a:pt x="8627531" y="0"/>
                </a:cubicBezTo>
                <a:cubicBezTo>
                  <a:pt x="8729936" y="-30904"/>
                  <a:pt x="9235880" y="8008"/>
                  <a:pt x="9392084" y="0"/>
                </a:cubicBezTo>
                <a:cubicBezTo>
                  <a:pt x="9448052" y="2417"/>
                  <a:pt x="9505950" y="70727"/>
                  <a:pt x="9516862" y="124778"/>
                </a:cubicBezTo>
                <a:cubicBezTo>
                  <a:pt x="9545167" y="339350"/>
                  <a:pt x="9479572" y="479557"/>
                  <a:pt x="9516862" y="623876"/>
                </a:cubicBezTo>
                <a:cubicBezTo>
                  <a:pt x="9529784" y="685700"/>
                  <a:pt x="9451298" y="755071"/>
                  <a:pt x="9392084" y="748654"/>
                </a:cubicBezTo>
                <a:cubicBezTo>
                  <a:pt x="9165723" y="795349"/>
                  <a:pt x="9026946" y="682868"/>
                  <a:pt x="8812877" y="748654"/>
                </a:cubicBezTo>
                <a:cubicBezTo>
                  <a:pt x="8598808" y="814440"/>
                  <a:pt x="8374333" y="736449"/>
                  <a:pt x="8233671" y="748654"/>
                </a:cubicBezTo>
                <a:cubicBezTo>
                  <a:pt x="8093009" y="760859"/>
                  <a:pt x="8054367" y="722575"/>
                  <a:pt x="7932483" y="748654"/>
                </a:cubicBezTo>
                <a:cubicBezTo>
                  <a:pt x="7810599" y="774733"/>
                  <a:pt x="7490499" y="700371"/>
                  <a:pt x="7167931" y="748654"/>
                </a:cubicBezTo>
                <a:cubicBezTo>
                  <a:pt x="6845363" y="796937"/>
                  <a:pt x="6778767" y="709576"/>
                  <a:pt x="6496051" y="748654"/>
                </a:cubicBezTo>
                <a:cubicBezTo>
                  <a:pt x="6213335" y="787732"/>
                  <a:pt x="6197760" y="707056"/>
                  <a:pt x="6102190" y="748654"/>
                </a:cubicBezTo>
                <a:cubicBezTo>
                  <a:pt x="6006620" y="790252"/>
                  <a:pt x="5723668" y="713188"/>
                  <a:pt x="5522984" y="748654"/>
                </a:cubicBezTo>
                <a:cubicBezTo>
                  <a:pt x="5322300" y="784120"/>
                  <a:pt x="5321926" y="738886"/>
                  <a:pt x="5129123" y="748654"/>
                </a:cubicBezTo>
                <a:cubicBezTo>
                  <a:pt x="4936320" y="758422"/>
                  <a:pt x="4790421" y="703314"/>
                  <a:pt x="4457244" y="748654"/>
                </a:cubicBezTo>
                <a:cubicBezTo>
                  <a:pt x="4124067" y="793994"/>
                  <a:pt x="4043602" y="747415"/>
                  <a:pt x="3878037" y="748654"/>
                </a:cubicBezTo>
                <a:cubicBezTo>
                  <a:pt x="3712472" y="749893"/>
                  <a:pt x="3545123" y="701355"/>
                  <a:pt x="3298830" y="748654"/>
                </a:cubicBezTo>
                <a:cubicBezTo>
                  <a:pt x="3052537" y="795953"/>
                  <a:pt x="3016165" y="733232"/>
                  <a:pt x="2904970" y="748654"/>
                </a:cubicBezTo>
                <a:cubicBezTo>
                  <a:pt x="2793775" y="764076"/>
                  <a:pt x="2656021" y="729521"/>
                  <a:pt x="2418436" y="748654"/>
                </a:cubicBezTo>
                <a:cubicBezTo>
                  <a:pt x="2180851" y="767787"/>
                  <a:pt x="1891368" y="690440"/>
                  <a:pt x="1746557" y="748654"/>
                </a:cubicBezTo>
                <a:cubicBezTo>
                  <a:pt x="1601746" y="806868"/>
                  <a:pt x="1382153" y="668949"/>
                  <a:pt x="1074677" y="748654"/>
                </a:cubicBezTo>
                <a:cubicBezTo>
                  <a:pt x="767201" y="828359"/>
                  <a:pt x="486489" y="688839"/>
                  <a:pt x="124778" y="748654"/>
                </a:cubicBezTo>
                <a:cubicBezTo>
                  <a:pt x="56277" y="758155"/>
                  <a:pt x="5993" y="686302"/>
                  <a:pt x="0" y="623876"/>
                </a:cubicBezTo>
                <a:cubicBezTo>
                  <a:pt x="-26256" y="479386"/>
                  <a:pt x="59239" y="314654"/>
                  <a:pt x="0" y="124778"/>
                </a:cubicBezTo>
                <a:close/>
              </a:path>
            </a:pathLst>
          </a:custGeom>
          <a:solidFill>
            <a:srgbClr val="E0DEDC"/>
          </a:solidFill>
          <a:ln w="38100">
            <a:solidFill>
              <a:srgbClr val="8E8E8E"/>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n-GB" sz="3600" b="1" dirty="0">
                <a:solidFill>
                  <a:prstClr val="black">
                    <a:lumMod val="75000"/>
                    <a:lumOff val="25000"/>
                  </a:prstClr>
                </a:solidFill>
                <a:latin typeface="Roboto"/>
              </a:rPr>
              <a:t>What Would You Do?</a:t>
            </a:r>
          </a:p>
        </p:txBody>
      </p:sp>
      <p:sp>
        <p:nvSpPr>
          <p:cNvPr id="4" name="Rectangle: Rounded Corners 3">
            <a:extLst>
              <a:ext uri="{FF2B5EF4-FFF2-40B4-BE49-F238E27FC236}">
                <a16:creationId xmlns:a16="http://schemas.microsoft.com/office/drawing/2014/main" id="{32E51D33-58B3-F540-1732-6976ECA49FBA}"/>
              </a:ext>
            </a:extLst>
          </p:cNvPr>
          <p:cNvSpPr/>
          <p:nvPr/>
        </p:nvSpPr>
        <p:spPr>
          <a:xfrm>
            <a:off x="712216" y="1314102"/>
            <a:ext cx="7949718" cy="1133053"/>
          </a:xfrm>
          <a:custGeom>
            <a:avLst/>
            <a:gdLst>
              <a:gd name="connsiteX0" fmla="*/ 0 w 7949718"/>
              <a:gd name="connsiteY0" fmla="*/ 188846 h 1133053"/>
              <a:gd name="connsiteX1" fmla="*/ 188846 w 7949718"/>
              <a:gd name="connsiteY1" fmla="*/ 0 h 1133053"/>
              <a:gd name="connsiteX2" fmla="*/ 619869 w 7949718"/>
              <a:gd name="connsiteY2" fmla="*/ 0 h 1133053"/>
              <a:gd name="connsiteX3" fmla="*/ 1202333 w 7949718"/>
              <a:gd name="connsiteY3" fmla="*/ 0 h 1133053"/>
              <a:gd name="connsiteX4" fmla="*/ 1860516 w 7949718"/>
              <a:gd name="connsiteY4" fmla="*/ 0 h 1133053"/>
              <a:gd name="connsiteX5" fmla="*/ 2215819 w 7949718"/>
              <a:gd name="connsiteY5" fmla="*/ 0 h 1133053"/>
              <a:gd name="connsiteX6" fmla="*/ 2798283 w 7949718"/>
              <a:gd name="connsiteY6" fmla="*/ 0 h 1133053"/>
              <a:gd name="connsiteX7" fmla="*/ 3456466 w 7949718"/>
              <a:gd name="connsiteY7" fmla="*/ 0 h 1133053"/>
              <a:gd name="connsiteX8" fmla="*/ 4038930 w 7949718"/>
              <a:gd name="connsiteY8" fmla="*/ 0 h 1133053"/>
              <a:gd name="connsiteX9" fmla="*/ 4394233 w 7949718"/>
              <a:gd name="connsiteY9" fmla="*/ 0 h 1133053"/>
              <a:gd name="connsiteX10" fmla="*/ 4900976 w 7949718"/>
              <a:gd name="connsiteY10" fmla="*/ 0 h 1133053"/>
              <a:gd name="connsiteX11" fmla="*/ 5559160 w 7949718"/>
              <a:gd name="connsiteY11" fmla="*/ 0 h 1133053"/>
              <a:gd name="connsiteX12" fmla="*/ 5990183 w 7949718"/>
              <a:gd name="connsiteY12" fmla="*/ 0 h 1133053"/>
              <a:gd name="connsiteX13" fmla="*/ 6572646 w 7949718"/>
              <a:gd name="connsiteY13" fmla="*/ 0 h 1133053"/>
              <a:gd name="connsiteX14" fmla="*/ 7760872 w 7949718"/>
              <a:gd name="connsiteY14" fmla="*/ 0 h 1133053"/>
              <a:gd name="connsiteX15" fmla="*/ 7949718 w 7949718"/>
              <a:gd name="connsiteY15" fmla="*/ 188846 h 1133053"/>
              <a:gd name="connsiteX16" fmla="*/ 7949718 w 7949718"/>
              <a:gd name="connsiteY16" fmla="*/ 581634 h 1133053"/>
              <a:gd name="connsiteX17" fmla="*/ 7949718 w 7949718"/>
              <a:gd name="connsiteY17" fmla="*/ 944207 h 1133053"/>
              <a:gd name="connsiteX18" fmla="*/ 7760872 w 7949718"/>
              <a:gd name="connsiteY18" fmla="*/ 1133053 h 1133053"/>
              <a:gd name="connsiteX19" fmla="*/ 7329849 w 7949718"/>
              <a:gd name="connsiteY19" fmla="*/ 1133053 h 1133053"/>
              <a:gd name="connsiteX20" fmla="*/ 6974546 w 7949718"/>
              <a:gd name="connsiteY20" fmla="*/ 1133053 h 1133053"/>
              <a:gd name="connsiteX21" fmla="*/ 6467803 w 7949718"/>
              <a:gd name="connsiteY21" fmla="*/ 1133053 h 1133053"/>
              <a:gd name="connsiteX22" fmla="*/ 5885339 w 7949718"/>
              <a:gd name="connsiteY22" fmla="*/ 1133053 h 1133053"/>
              <a:gd name="connsiteX23" fmla="*/ 5378596 w 7949718"/>
              <a:gd name="connsiteY23" fmla="*/ 1133053 h 1133053"/>
              <a:gd name="connsiteX24" fmla="*/ 4644692 w 7949718"/>
              <a:gd name="connsiteY24" fmla="*/ 1133053 h 1133053"/>
              <a:gd name="connsiteX25" fmla="*/ 3986508 w 7949718"/>
              <a:gd name="connsiteY25" fmla="*/ 1133053 h 1133053"/>
              <a:gd name="connsiteX26" fmla="*/ 3631206 w 7949718"/>
              <a:gd name="connsiteY26" fmla="*/ 1133053 h 1133053"/>
              <a:gd name="connsiteX27" fmla="*/ 3200182 w 7949718"/>
              <a:gd name="connsiteY27" fmla="*/ 1133053 h 1133053"/>
              <a:gd name="connsiteX28" fmla="*/ 2466278 w 7949718"/>
              <a:gd name="connsiteY28" fmla="*/ 1133053 h 1133053"/>
              <a:gd name="connsiteX29" fmla="*/ 1883815 w 7949718"/>
              <a:gd name="connsiteY29" fmla="*/ 1133053 h 1133053"/>
              <a:gd name="connsiteX30" fmla="*/ 1149911 w 7949718"/>
              <a:gd name="connsiteY30" fmla="*/ 1133053 h 1133053"/>
              <a:gd name="connsiteX31" fmla="*/ 188846 w 7949718"/>
              <a:gd name="connsiteY31" fmla="*/ 1133053 h 1133053"/>
              <a:gd name="connsiteX32" fmla="*/ 0 w 7949718"/>
              <a:gd name="connsiteY32" fmla="*/ 944207 h 1133053"/>
              <a:gd name="connsiteX33" fmla="*/ 0 w 7949718"/>
              <a:gd name="connsiteY33" fmla="*/ 566527 h 1133053"/>
              <a:gd name="connsiteX34" fmla="*/ 0 w 7949718"/>
              <a:gd name="connsiteY34" fmla="*/ 188846 h 1133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949718" h="1133053" fill="none" extrusionOk="0">
                <a:moveTo>
                  <a:pt x="0" y="188846"/>
                </a:moveTo>
                <a:cubicBezTo>
                  <a:pt x="18300" y="77130"/>
                  <a:pt x="90846" y="237"/>
                  <a:pt x="188846" y="0"/>
                </a:cubicBezTo>
                <a:cubicBezTo>
                  <a:pt x="400269" y="-27129"/>
                  <a:pt x="436476" y="21200"/>
                  <a:pt x="619869" y="0"/>
                </a:cubicBezTo>
                <a:cubicBezTo>
                  <a:pt x="803262" y="-21200"/>
                  <a:pt x="987600" y="46998"/>
                  <a:pt x="1202333" y="0"/>
                </a:cubicBezTo>
                <a:cubicBezTo>
                  <a:pt x="1417066" y="-46998"/>
                  <a:pt x="1692986" y="38151"/>
                  <a:pt x="1860516" y="0"/>
                </a:cubicBezTo>
                <a:cubicBezTo>
                  <a:pt x="2028046" y="-38151"/>
                  <a:pt x="2097414" y="3236"/>
                  <a:pt x="2215819" y="0"/>
                </a:cubicBezTo>
                <a:cubicBezTo>
                  <a:pt x="2334224" y="-3236"/>
                  <a:pt x="2636038" y="5948"/>
                  <a:pt x="2798283" y="0"/>
                </a:cubicBezTo>
                <a:cubicBezTo>
                  <a:pt x="2960528" y="-5948"/>
                  <a:pt x="3316697" y="5005"/>
                  <a:pt x="3456466" y="0"/>
                </a:cubicBezTo>
                <a:cubicBezTo>
                  <a:pt x="3596235" y="-5005"/>
                  <a:pt x="3812657" y="53684"/>
                  <a:pt x="4038930" y="0"/>
                </a:cubicBezTo>
                <a:cubicBezTo>
                  <a:pt x="4265203" y="-53684"/>
                  <a:pt x="4320225" y="3258"/>
                  <a:pt x="4394233" y="0"/>
                </a:cubicBezTo>
                <a:cubicBezTo>
                  <a:pt x="4468241" y="-3258"/>
                  <a:pt x="4696858" y="42397"/>
                  <a:pt x="4900976" y="0"/>
                </a:cubicBezTo>
                <a:cubicBezTo>
                  <a:pt x="5105094" y="-42397"/>
                  <a:pt x="5299083" y="73898"/>
                  <a:pt x="5559160" y="0"/>
                </a:cubicBezTo>
                <a:cubicBezTo>
                  <a:pt x="5819237" y="-73898"/>
                  <a:pt x="5853543" y="24200"/>
                  <a:pt x="5990183" y="0"/>
                </a:cubicBezTo>
                <a:cubicBezTo>
                  <a:pt x="6126823" y="-24200"/>
                  <a:pt x="6409872" y="63716"/>
                  <a:pt x="6572646" y="0"/>
                </a:cubicBezTo>
                <a:cubicBezTo>
                  <a:pt x="6735420" y="-63716"/>
                  <a:pt x="7289147" y="5927"/>
                  <a:pt x="7760872" y="0"/>
                </a:cubicBezTo>
                <a:cubicBezTo>
                  <a:pt x="7877417" y="6371"/>
                  <a:pt x="7950087" y="81189"/>
                  <a:pt x="7949718" y="188846"/>
                </a:cubicBezTo>
                <a:cubicBezTo>
                  <a:pt x="7967249" y="283174"/>
                  <a:pt x="7935476" y="463882"/>
                  <a:pt x="7949718" y="581634"/>
                </a:cubicBezTo>
                <a:cubicBezTo>
                  <a:pt x="7963960" y="699386"/>
                  <a:pt x="7931542" y="864353"/>
                  <a:pt x="7949718" y="944207"/>
                </a:cubicBezTo>
                <a:cubicBezTo>
                  <a:pt x="7960072" y="1028824"/>
                  <a:pt x="7870186" y="1153823"/>
                  <a:pt x="7760872" y="1133053"/>
                </a:cubicBezTo>
                <a:cubicBezTo>
                  <a:pt x="7566014" y="1177582"/>
                  <a:pt x="7446553" y="1099888"/>
                  <a:pt x="7329849" y="1133053"/>
                </a:cubicBezTo>
                <a:cubicBezTo>
                  <a:pt x="7213145" y="1166218"/>
                  <a:pt x="7099060" y="1102068"/>
                  <a:pt x="6974546" y="1133053"/>
                </a:cubicBezTo>
                <a:cubicBezTo>
                  <a:pt x="6850032" y="1164038"/>
                  <a:pt x="6650266" y="1090956"/>
                  <a:pt x="6467803" y="1133053"/>
                </a:cubicBezTo>
                <a:cubicBezTo>
                  <a:pt x="6285340" y="1175150"/>
                  <a:pt x="6106088" y="1080236"/>
                  <a:pt x="5885339" y="1133053"/>
                </a:cubicBezTo>
                <a:cubicBezTo>
                  <a:pt x="5664590" y="1185870"/>
                  <a:pt x="5608293" y="1094975"/>
                  <a:pt x="5378596" y="1133053"/>
                </a:cubicBezTo>
                <a:cubicBezTo>
                  <a:pt x="5148899" y="1171131"/>
                  <a:pt x="4933907" y="1099366"/>
                  <a:pt x="4644692" y="1133053"/>
                </a:cubicBezTo>
                <a:cubicBezTo>
                  <a:pt x="4355477" y="1166740"/>
                  <a:pt x="4283834" y="1120752"/>
                  <a:pt x="3986508" y="1133053"/>
                </a:cubicBezTo>
                <a:cubicBezTo>
                  <a:pt x="3689182" y="1145354"/>
                  <a:pt x="3764106" y="1106092"/>
                  <a:pt x="3631206" y="1133053"/>
                </a:cubicBezTo>
                <a:cubicBezTo>
                  <a:pt x="3498306" y="1160014"/>
                  <a:pt x="3316529" y="1086271"/>
                  <a:pt x="3200182" y="1133053"/>
                </a:cubicBezTo>
                <a:cubicBezTo>
                  <a:pt x="3083835" y="1179835"/>
                  <a:pt x="2619641" y="1063113"/>
                  <a:pt x="2466278" y="1133053"/>
                </a:cubicBezTo>
                <a:cubicBezTo>
                  <a:pt x="2312915" y="1202993"/>
                  <a:pt x="2062129" y="1128977"/>
                  <a:pt x="1883815" y="1133053"/>
                </a:cubicBezTo>
                <a:cubicBezTo>
                  <a:pt x="1705501" y="1137129"/>
                  <a:pt x="1370969" y="1062952"/>
                  <a:pt x="1149911" y="1133053"/>
                </a:cubicBezTo>
                <a:cubicBezTo>
                  <a:pt x="928853" y="1203154"/>
                  <a:pt x="657139" y="1131786"/>
                  <a:pt x="188846" y="1133053"/>
                </a:cubicBezTo>
                <a:cubicBezTo>
                  <a:pt x="73250" y="1147856"/>
                  <a:pt x="-8232" y="1048155"/>
                  <a:pt x="0" y="944207"/>
                </a:cubicBezTo>
                <a:cubicBezTo>
                  <a:pt x="-27629" y="799778"/>
                  <a:pt x="31144" y="662452"/>
                  <a:pt x="0" y="566527"/>
                </a:cubicBezTo>
                <a:cubicBezTo>
                  <a:pt x="-31144" y="470602"/>
                  <a:pt x="43119" y="376863"/>
                  <a:pt x="0" y="188846"/>
                </a:cubicBezTo>
                <a:close/>
              </a:path>
              <a:path w="7949718" h="1133053" stroke="0" extrusionOk="0">
                <a:moveTo>
                  <a:pt x="0" y="188846"/>
                </a:moveTo>
                <a:cubicBezTo>
                  <a:pt x="4883" y="67899"/>
                  <a:pt x="93161" y="-6200"/>
                  <a:pt x="188846" y="0"/>
                </a:cubicBezTo>
                <a:cubicBezTo>
                  <a:pt x="355422" y="-49235"/>
                  <a:pt x="573546" y="20984"/>
                  <a:pt x="695589" y="0"/>
                </a:cubicBezTo>
                <a:cubicBezTo>
                  <a:pt x="817632" y="-20984"/>
                  <a:pt x="1055649" y="13134"/>
                  <a:pt x="1202333" y="0"/>
                </a:cubicBezTo>
                <a:cubicBezTo>
                  <a:pt x="1349017" y="-13134"/>
                  <a:pt x="1661018" y="15956"/>
                  <a:pt x="1936237" y="0"/>
                </a:cubicBezTo>
                <a:cubicBezTo>
                  <a:pt x="2211456" y="-15956"/>
                  <a:pt x="2357065" y="61330"/>
                  <a:pt x="2670141" y="0"/>
                </a:cubicBezTo>
                <a:cubicBezTo>
                  <a:pt x="2983217" y="-61330"/>
                  <a:pt x="3042594" y="32428"/>
                  <a:pt x="3328324" y="0"/>
                </a:cubicBezTo>
                <a:cubicBezTo>
                  <a:pt x="3614054" y="-32428"/>
                  <a:pt x="3665723" y="8691"/>
                  <a:pt x="3910788" y="0"/>
                </a:cubicBezTo>
                <a:cubicBezTo>
                  <a:pt x="4155853" y="-8691"/>
                  <a:pt x="4093876" y="24342"/>
                  <a:pt x="4266091" y="0"/>
                </a:cubicBezTo>
                <a:cubicBezTo>
                  <a:pt x="4438306" y="-24342"/>
                  <a:pt x="4652127" y="68246"/>
                  <a:pt x="4848554" y="0"/>
                </a:cubicBezTo>
                <a:cubicBezTo>
                  <a:pt x="5044981" y="-68246"/>
                  <a:pt x="5231297" y="66475"/>
                  <a:pt x="5582458" y="0"/>
                </a:cubicBezTo>
                <a:cubicBezTo>
                  <a:pt x="5933619" y="-66475"/>
                  <a:pt x="5904650" y="56822"/>
                  <a:pt x="6164922" y="0"/>
                </a:cubicBezTo>
                <a:cubicBezTo>
                  <a:pt x="6425194" y="-56822"/>
                  <a:pt x="6513623" y="8929"/>
                  <a:pt x="6671665" y="0"/>
                </a:cubicBezTo>
                <a:cubicBezTo>
                  <a:pt x="6829707" y="-8929"/>
                  <a:pt x="7405375" y="22323"/>
                  <a:pt x="7760872" y="0"/>
                </a:cubicBezTo>
                <a:cubicBezTo>
                  <a:pt x="7853701" y="2800"/>
                  <a:pt x="7970070" y="94627"/>
                  <a:pt x="7949718" y="188846"/>
                </a:cubicBezTo>
                <a:cubicBezTo>
                  <a:pt x="7962130" y="261979"/>
                  <a:pt x="7918747" y="454001"/>
                  <a:pt x="7949718" y="543866"/>
                </a:cubicBezTo>
                <a:cubicBezTo>
                  <a:pt x="7980689" y="633731"/>
                  <a:pt x="7911938" y="843608"/>
                  <a:pt x="7949718" y="944207"/>
                </a:cubicBezTo>
                <a:cubicBezTo>
                  <a:pt x="7924077" y="1053291"/>
                  <a:pt x="7846861" y="1157987"/>
                  <a:pt x="7760872" y="1133053"/>
                </a:cubicBezTo>
                <a:cubicBezTo>
                  <a:pt x="7518023" y="1156738"/>
                  <a:pt x="7369907" y="1107839"/>
                  <a:pt x="7102688" y="1133053"/>
                </a:cubicBezTo>
                <a:cubicBezTo>
                  <a:pt x="6835469" y="1158267"/>
                  <a:pt x="6662651" y="1097499"/>
                  <a:pt x="6444504" y="1133053"/>
                </a:cubicBezTo>
                <a:cubicBezTo>
                  <a:pt x="6226357" y="1168607"/>
                  <a:pt x="5946253" y="1060200"/>
                  <a:pt x="5710600" y="1133053"/>
                </a:cubicBezTo>
                <a:cubicBezTo>
                  <a:pt x="5474947" y="1205906"/>
                  <a:pt x="5353259" y="1122290"/>
                  <a:pt x="5052417" y="1133053"/>
                </a:cubicBezTo>
                <a:cubicBezTo>
                  <a:pt x="4751575" y="1143816"/>
                  <a:pt x="4682264" y="1065632"/>
                  <a:pt x="4469953" y="1133053"/>
                </a:cubicBezTo>
                <a:cubicBezTo>
                  <a:pt x="4257642" y="1200474"/>
                  <a:pt x="4229509" y="1124812"/>
                  <a:pt x="4114650" y="1133053"/>
                </a:cubicBezTo>
                <a:cubicBezTo>
                  <a:pt x="3999791" y="1141294"/>
                  <a:pt x="3621772" y="1104934"/>
                  <a:pt x="3380746" y="1133053"/>
                </a:cubicBezTo>
                <a:cubicBezTo>
                  <a:pt x="3139720" y="1161172"/>
                  <a:pt x="3000032" y="1098893"/>
                  <a:pt x="2722562" y="1133053"/>
                </a:cubicBezTo>
                <a:cubicBezTo>
                  <a:pt x="2445092" y="1167213"/>
                  <a:pt x="2482166" y="1120726"/>
                  <a:pt x="2291539" y="1133053"/>
                </a:cubicBezTo>
                <a:cubicBezTo>
                  <a:pt x="2100912" y="1145380"/>
                  <a:pt x="1965445" y="1064268"/>
                  <a:pt x="1709076" y="1133053"/>
                </a:cubicBezTo>
                <a:cubicBezTo>
                  <a:pt x="1452707" y="1201838"/>
                  <a:pt x="1419961" y="1106675"/>
                  <a:pt x="1278053" y="1133053"/>
                </a:cubicBezTo>
                <a:cubicBezTo>
                  <a:pt x="1136145" y="1159431"/>
                  <a:pt x="411728" y="1094657"/>
                  <a:pt x="188846" y="1133053"/>
                </a:cubicBezTo>
                <a:cubicBezTo>
                  <a:pt x="88213" y="1124926"/>
                  <a:pt x="23931" y="1059540"/>
                  <a:pt x="0" y="944207"/>
                </a:cubicBezTo>
                <a:cubicBezTo>
                  <a:pt x="-24144" y="864199"/>
                  <a:pt x="28395" y="712209"/>
                  <a:pt x="0" y="574080"/>
                </a:cubicBezTo>
                <a:cubicBezTo>
                  <a:pt x="-28395" y="435951"/>
                  <a:pt x="11100" y="341604"/>
                  <a:pt x="0" y="188846"/>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Your friend comes to school with her mum’s e-cigarette. She invites you to try it in the toilets with her. She says that it’s a great thing because it helped her mum give up smoking cigarettes. </a:t>
            </a:r>
          </a:p>
        </p:txBody>
      </p:sp>
      <p:sp>
        <p:nvSpPr>
          <p:cNvPr id="6" name="Rectangle: Rounded Corners 5">
            <a:extLst>
              <a:ext uri="{FF2B5EF4-FFF2-40B4-BE49-F238E27FC236}">
                <a16:creationId xmlns:a16="http://schemas.microsoft.com/office/drawing/2014/main" id="{1F207B2D-ECD3-C34E-ABD1-C1E6EEF282F0}"/>
              </a:ext>
            </a:extLst>
          </p:cNvPr>
          <p:cNvSpPr/>
          <p:nvPr/>
        </p:nvSpPr>
        <p:spPr>
          <a:xfrm>
            <a:off x="712216" y="2631119"/>
            <a:ext cx="5383784" cy="1595761"/>
          </a:xfrm>
          <a:custGeom>
            <a:avLst/>
            <a:gdLst>
              <a:gd name="connsiteX0" fmla="*/ 0 w 5383784"/>
              <a:gd name="connsiteY0" fmla="*/ 265965 h 1595761"/>
              <a:gd name="connsiteX1" fmla="*/ 265965 w 5383784"/>
              <a:gd name="connsiteY1" fmla="*/ 0 h 1595761"/>
              <a:gd name="connsiteX2" fmla="*/ 853578 w 5383784"/>
              <a:gd name="connsiteY2" fmla="*/ 0 h 1595761"/>
              <a:gd name="connsiteX3" fmla="*/ 1392673 w 5383784"/>
              <a:gd name="connsiteY3" fmla="*/ 0 h 1595761"/>
              <a:gd name="connsiteX4" fmla="*/ 1931768 w 5383784"/>
              <a:gd name="connsiteY4" fmla="*/ 0 h 1595761"/>
              <a:gd name="connsiteX5" fmla="*/ 2373826 w 5383784"/>
              <a:gd name="connsiteY5" fmla="*/ 0 h 1595761"/>
              <a:gd name="connsiteX6" fmla="*/ 2864402 w 5383784"/>
              <a:gd name="connsiteY6" fmla="*/ 0 h 1595761"/>
              <a:gd name="connsiteX7" fmla="*/ 3452016 w 5383784"/>
              <a:gd name="connsiteY7" fmla="*/ 0 h 1595761"/>
              <a:gd name="connsiteX8" fmla="*/ 4039629 w 5383784"/>
              <a:gd name="connsiteY8" fmla="*/ 0 h 1595761"/>
              <a:gd name="connsiteX9" fmla="*/ 4627243 w 5383784"/>
              <a:gd name="connsiteY9" fmla="*/ 0 h 1595761"/>
              <a:gd name="connsiteX10" fmla="*/ 5117819 w 5383784"/>
              <a:gd name="connsiteY10" fmla="*/ 0 h 1595761"/>
              <a:gd name="connsiteX11" fmla="*/ 5383784 w 5383784"/>
              <a:gd name="connsiteY11" fmla="*/ 265965 h 1595761"/>
              <a:gd name="connsiteX12" fmla="*/ 5383784 w 5383784"/>
              <a:gd name="connsiteY12" fmla="*/ 808519 h 1595761"/>
              <a:gd name="connsiteX13" fmla="*/ 5383784 w 5383784"/>
              <a:gd name="connsiteY13" fmla="*/ 1329796 h 1595761"/>
              <a:gd name="connsiteX14" fmla="*/ 5117819 w 5383784"/>
              <a:gd name="connsiteY14" fmla="*/ 1595761 h 1595761"/>
              <a:gd name="connsiteX15" fmla="*/ 4724280 w 5383784"/>
              <a:gd name="connsiteY15" fmla="*/ 1595761 h 1595761"/>
              <a:gd name="connsiteX16" fmla="*/ 4136666 w 5383784"/>
              <a:gd name="connsiteY16" fmla="*/ 1595761 h 1595761"/>
              <a:gd name="connsiteX17" fmla="*/ 3694608 w 5383784"/>
              <a:gd name="connsiteY17" fmla="*/ 1595761 h 1595761"/>
              <a:gd name="connsiteX18" fmla="*/ 3155514 w 5383784"/>
              <a:gd name="connsiteY18" fmla="*/ 1595761 h 1595761"/>
              <a:gd name="connsiteX19" fmla="*/ 2519382 w 5383784"/>
              <a:gd name="connsiteY19" fmla="*/ 1595761 h 1595761"/>
              <a:gd name="connsiteX20" fmla="*/ 1980287 w 5383784"/>
              <a:gd name="connsiteY20" fmla="*/ 1595761 h 1595761"/>
              <a:gd name="connsiteX21" fmla="*/ 1586747 w 5383784"/>
              <a:gd name="connsiteY21" fmla="*/ 1595761 h 1595761"/>
              <a:gd name="connsiteX22" fmla="*/ 999134 w 5383784"/>
              <a:gd name="connsiteY22" fmla="*/ 1595761 h 1595761"/>
              <a:gd name="connsiteX23" fmla="*/ 265965 w 5383784"/>
              <a:gd name="connsiteY23" fmla="*/ 1595761 h 1595761"/>
              <a:gd name="connsiteX24" fmla="*/ 0 w 5383784"/>
              <a:gd name="connsiteY24" fmla="*/ 1329796 h 1595761"/>
              <a:gd name="connsiteX25" fmla="*/ 0 w 5383784"/>
              <a:gd name="connsiteY25" fmla="*/ 819157 h 1595761"/>
              <a:gd name="connsiteX26" fmla="*/ 0 w 5383784"/>
              <a:gd name="connsiteY26" fmla="*/ 265965 h 159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383784" h="1595761" fill="none" extrusionOk="0">
                <a:moveTo>
                  <a:pt x="0" y="265965"/>
                </a:moveTo>
                <a:cubicBezTo>
                  <a:pt x="40391" y="108872"/>
                  <a:pt x="129880" y="-8631"/>
                  <a:pt x="265965" y="0"/>
                </a:cubicBezTo>
                <a:cubicBezTo>
                  <a:pt x="386052" y="-50280"/>
                  <a:pt x="682517" y="25960"/>
                  <a:pt x="853578" y="0"/>
                </a:cubicBezTo>
                <a:cubicBezTo>
                  <a:pt x="1024639" y="-25960"/>
                  <a:pt x="1195519" y="37997"/>
                  <a:pt x="1392673" y="0"/>
                </a:cubicBezTo>
                <a:cubicBezTo>
                  <a:pt x="1589827" y="-37997"/>
                  <a:pt x="1722306" y="48791"/>
                  <a:pt x="1931768" y="0"/>
                </a:cubicBezTo>
                <a:cubicBezTo>
                  <a:pt x="2141231" y="-48791"/>
                  <a:pt x="2171555" y="21388"/>
                  <a:pt x="2373826" y="0"/>
                </a:cubicBezTo>
                <a:cubicBezTo>
                  <a:pt x="2576097" y="-21388"/>
                  <a:pt x="2665865" y="54748"/>
                  <a:pt x="2864402" y="0"/>
                </a:cubicBezTo>
                <a:cubicBezTo>
                  <a:pt x="3062939" y="-54748"/>
                  <a:pt x="3270207" y="60679"/>
                  <a:pt x="3452016" y="0"/>
                </a:cubicBezTo>
                <a:cubicBezTo>
                  <a:pt x="3633825" y="-60679"/>
                  <a:pt x="3822680" y="14771"/>
                  <a:pt x="4039629" y="0"/>
                </a:cubicBezTo>
                <a:cubicBezTo>
                  <a:pt x="4256578" y="-14771"/>
                  <a:pt x="4414348" y="56249"/>
                  <a:pt x="4627243" y="0"/>
                </a:cubicBezTo>
                <a:cubicBezTo>
                  <a:pt x="4840138" y="-56249"/>
                  <a:pt x="5019165" y="21382"/>
                  <a:pt x="5117819" y="0"/>
                </a:cubicBezTo>
                <a:cubicBezTo>
                  <a:pt x="5288686" y="6371"/>
                  <a:pt x="5375189" y="149902"/>
                  <a:pt x="5383784" y="265965"/>
                </a:cubicBezTo>
                <a:cubicBezTo>
                  <a:pt x="5422782" y="519922"/>
                  <a:pt x="5367174" y="653231"/>
                  <a:pt x="5383784" y="808519"/>
                </a:cubicBezTo>
                <a:cubicBezTo>
                  <a:pt x="5400394" y="963807"/>
                  <a:pt x="5345497" y="1097113"/>
                  <a:pt x="5383784" y="1329796"/>
                </a:cubicBezTo>
                <a:cubicBezTo>
                  <a:pt x="5379915" y="1478025"/>
                  <a:pt x="5290354" y="1615241"/>
                  <a:pt x="5117819" y="1595761"/>
                </a:cubicBezTo>
                <a:cubicBezTo>
                  <a:pt x="4925871" y="1635151"/>
                  <a:pt x="4840145" y="1582330"/>
                  <a:pt x="4724280" y="1595761"/>
                </a:cubicBezTo>
                <a:cubicBezTo>
                  <a:pt x="4608415" y="1609192"/>
                  <a:pt x="4372418" y="1584111"/>
                  <a:pt x="4136666" y="1595761"/>
                </a:cubicBezTo>
                <a:cubicBezTo>
                  <a:pt x="3900914" y="1607411"/>
                  <a:pt x="3851535" y="1564558"/>
                  <a:pt x="3694608" y="1595761"/>
                </a:cubicBezTo>
                <a:cubicBezTo>
                  <a:pt x="3537681" y="1626964"/>
                  <a:pt x="3412393" y="1561363"/>
                  <a:pt x="3155514" y="1595761"/>
                </a:cubicBezTo>
                <a:cubicBezTo>
                  <a:pt x="2898635" y="1630159"/>
                  <a:pt x="2699642" y="1573808"/>
                  <a:pt x="2519382" y="1595761"/>
                </a:cubicBezTo>
                <a:cubicBezTo>
                  <a:pt x="2339122" y="1617714"/>
                  <a:pt x="2213938" y="1590123"/>
                  <a:pt x="1980287" y="1595761"/>
                </a:cubicBezTo>
                <a:cubicBezTo>
                  <a:pt x="1746636" y="1601399"/>
                  <a:pt x="1755884" y="1583668"/>
                  <a:pt x="1586747" y="1595761"/>
                </a:cubicBezTo>
                <a:cubicBezTo>
                  <a:pt x="1417610" y="1607854"/>
                  <a:pt x="1213154" y="1534654"/>
                  <a:pt x="999134" y="1595761"/>
                </a:cubicBezTo>
                <a:cubicBezTo>
                  <a:pt x="785114" y="1656868"/>
                  <a:pt x="562641" y="1572154"/>
                  <a:pt x="265965" y="1595761"/>
                </a:cubicBezTo>
                <a:cubicBezTo>
                  <a:pt x="137005" y="1561687"/>
                  <a:pt x="5399" y="1499036"/>
                  <a:pt x="0" y="1329796"/>
                </a:cubicBezTo>
                <a:cubicBezTo>
                  <a:pt x="-23857" y="1170158"/>
                  <a:pt x="47186" y="1023503"/>
                  <a:pt x="0" y="819157"/>
                </a:cubicBezTo>
                <a:cubicBezTo>
                  <a:pt x="-47186" y="614811"/>
                  <a:pt x="60513" y="432269"/>
                  <a:pt x="0" y="265965"/>
                </a:cubicBezTo>
                <a:close/>
              </a:path>
              <a:path w="5383784" h="1595761" stroke="0" extrusionOk="0">
                <a:moveTo>
                  <a:pt x="0" y="265965"/>
                </a:moveTo>
                <a:cubicBezTo>
                  <a:pt x="11057" y="81372"/>
                  <a:pt x="124572" y="-3956"/>
                  <a:pt x="265965" y="0"/>
                </a:cubicBezTo>
                <a:cubicBezTo>
                  <a:pt x="394384" y="-22489"/>
                  <a:pt x="561907" y="41968"/>
                  <a:pt x="756541" y="0"/>
                </a:cubicBezTo>
                <a:cubicBezTo>
                  <a:pt x="951175" y="-41968"/>
                  <a:pt x="1020646" y="57734"/>
                  <a:pt x="1247118" y="0"/>
                </a:cubicBezTo>
                <a:cubicBezTo>
                  <a:pt x="1473590" y="-57734"/>
                  <a:pt x="1656591" y="69303"/>
                  <a:pt x="1883250" y="0"/>
                </a:cubicBezTo>
                <a:cubicBezTo>
                  <a:pt x="2109909" y="-69303"/>
                  <a:pt x="2302863" y="26009"/>
                  <a:pt x="2519382" y="0"/>
                </a:cubicBezTo>
                <a:cubicBezTo>
                  <a:pt x="2735901" y="-26009"/>
                  <a:pt x="2964160" y="34379"/>
                  <a:pt x="3106995" y="0"/>
                </a:cubicBezTo>
                <a:cubicBezTo>
                  <a:pt x="3249830" y="-34379"/>
                  <a:pt x="3480632" y="57662"/>
                  <a:pt x="3646090" y="0"/>
                </a:cubicBezTo>
                <a:cubicBezTo>
                  <a:pt x="3811548" y="-57662"/>
                  <a:pt x="3957700" y="40781"/>
                  <a:pt x="4039629" y="0"/>
                </a:cubicBezTo>
                <a:cubicBezTo>
                  <a:pt x="4121558" y="-40781"/>
                  <a:pt x="4415322" y="14231"/>
                  <a:pt x="4578724" y="0"/>
                </a:cubicBezTo>
                <a:cubicBezTo>
                  <a:pt x="4742126" y="-14231"/>
                  <a:pt x="4898545" y="45874"/>
                  <a:pt x="5117819" y="0"/>
                </a:cubicBezTo>
                <a:cubicBezTo>
                  <a:pt x="5237161" y="31828"/>
                  <a:pt x="5362009" y="103648"/>
                  <a:pt x="5383784" y="265965"/>
                </a:cubicBezTo>
                <a:cubicBezTo>
                  <a:pt x="5446071" y="421079"/>
                  <a:pt x="5336624" y="588227"/>
                  <a:pt x="5383784" y="797881"/>
                </a:cubicBezTo>
                <a:cubicBezTo>
                  <a:pt x="5430944" y="1007535"/>
                  <a:pt x="5340961" y="1187626"/>
                  <a:pt x="5383784" y="1329796"/>
                </a:cubicBezTo>
                <a:cubicBezTo>
                  <a:pt x="5352154" y="1463645"/>
                  <a:pt x="5228899" y="1608754"/>
                  <a:pt x="5117819" y="1595761"/>
                </a:cubicBezTo>
                <a:cubicBezTo>
                  <a:pt x="4900863" y="1612466"/>
                  <a:pt x="4746177" y="1549919"/>
                  <a:pt x="4578724" y="1595761"/>
                </a:cubicBezTo>
                <a:cubicBezTo>
                  <a:pt x="4411271" y="1641603"/>
                  <a:pt x="4330078" y="1574533"/>
                  <a:pt x="4088148" y="1595761"/>
                </a:cubicBezTo>
                <a:cubicBezTo>
                  <a:pt x="3846218" y="1616989"/>
                  <a:pt x="3772374" y="1548991"/>
                  <a:pt x="3597571" y="1595761"/>
                </a:cubicBezTo>
                <a:cubicBezTo>
                  <a:pt x="3422768" y="1642531"/>
                  <a:pt x="3312832" y="1563135"/>
                  <a:pt x="3058477" y="1595761"/>
                </a:cubicBezTo>
                <a:cubicBezTo>
                  <a:pt x="2804122" y="1628387"/>
                  <a:pt x="2656856" y="1568844"/>
                  <a:pt x="2470863" y="1595761"/>
                </a:cubicBezTo>
                <a:cubicBezTo>
                  <a:pt x="2284870" y="1622678"/>
                  <a:pt x="2104864" y="1572348"/>
                  <a:pt x="1834731" y="1595761"/>
                </a:cubicBezTo>
                <a:cubicBezTo>
                  <a:pt x="1564598" y="1619174"/>
                  <a:pt x="1464725" y="1572423"/>
                  <a:pt x="1247118" y="1595761"/>
                </a:cubicBezTo>
                <a:cubicBezTo>
                  <a:pt x="1029511" y="1619099"/>
                  <a:pt x="503493" y="1515088"/>
                  <a:pt x="265965" y="1595761"/>
                </a:cubicBezTo>
                <a:cubicBezTo>
                  <a:pt x="117561" y="1615185"/>
                  <a:pt x="-11301" y="1476719"/>
                  <a:pt x="0" y="1329796"/>
                </a:cubicBezTo>
                <a:cubicBezTo>
                  <a:pt x="-8248" y="1159914"/>
                  <a:pt x="51530" y="1002358"/>
                  <a:pt x="0" y="787242"/>
                </a:cubicBezTo>
                <a:cubicBezTo>
                  <a:pt x="-51530" y="572126"/>
                  <a:pt x="17439" y="385818"/>
                  <a:pt x="0" y="265965"/>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Remember that e-cigarettes have been effective in helping many adults stop smoking cigarettes, but it is still illegal for children under the age of 18 to vape.</a:t>
            </a:r>
          </a:p>
        </p:txBody>
      </p:sp>
      <p:pic>
        <p:nvPicPr>
          <p:cNvPr id="8" name="Picture 7" descr="A couple of women in yellow dresses&#10;&#10;Description automatically generated with low confidence">
            <a:extLst>
              <a:ext uri="{FF2B5EF4-FFF2-40B4-BE49-F238E27FC236}">
                <a16:creationId xmlns:a16="http://schemas.microsoft.com/office/drawing/2014/main" id="{240EFC7B-E3E1-A939-893E-54906AB507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8059" y="2589406"/>
            <a:ext cx="3612717" cy="2408478"/>
          </a:xfrm>
          <a:prstGeom prst="rect">
            <a:avLst/>
          </a:prstGeom>
          <a:ln w="28575">
            <a:solidFill>
              <a:srgbClr val="8E8E8E"/>
            </a:solidFill>
          </a:ln>
        </p:spPr>
      </p:pic>
      <p:sp>
        <p:nvSpPr>
          <p:cNvPr id="3" name="Rectangle: Rounded Corners 2">
            <a:extLst>
              <a:ext uri="{FF2B5EF4-FFF2-40B4-BE49-F238E27FC236}">
                <a16:creationId xmlns:a16="http://schemas.microsoft.com/office/drawing/2014/main" id="{42CC7637-8FF0-2C13-0CDC-96FB8FA2BBD9}"/>
              </a:ext>
            </a:extLst>
          </p:cNvPr>
          <p:cNvSpPr/>
          <p:nvPr/>
        </p:nvSpPr>
        <p:spPr>
          <a:xfrm>
            <a:off x="738850" y="4473623"/>
            <a:ext cx="5383784" cy="1595761"/>
          </a:xfrm>
          <a:custGeom>
            <a:avLst/>
            <a:gdLst>
              <a:gd name="connsiteX0" fmla="*/ 0 w 5383784"/>
              <a:gd name="connsiteY0" fmla="*/ 265965 h 1595761"/>
              <a:gd name="connsiteX1" fmla="*/ 265965 w 5383784"/>
              <a:gd name="connsiteY1" fmla="*/ 0 h 1595761"/>
              <a:gd name="connsiteX2" fmla="*/ 853578 w 5383784"/>
              <a:gd name="connsiteY2" fmla="*/ 0 h 1595761"/>
              <a:gd name="connsiteX3" fmla="*/ 1392673 w 5383784"/>
              <a:gd name="connsiteY3" fmla="*/ 0 h 1595761"/>
              <a:gd name="connsiteX4" fmla="*/ 1931768 w 5383784"/>
              <a:gd name="connsiteY4" fmla="*/ 0 h 1595761"/>
              <a:gd name="connsiteX5" fmla="*/ 2373826 w 5383784"/>
              <a:gd name="connsiteY5" fmla="*/ 0 h 1595761"/>
              <a:gd name="connsiteX6" fmla="*/ 2864402 w 5383784"/>
              <a:gd name="connsiteY6" fmla="*/ 0 h 1595761"/>
              <a:gd name="connsiteX7" fmla="*/ 3452016 w 5383784"/>
              <a:gd name="connsiteY7" fmla="*/ 0 h 1595761"/>
              <a:gd name="connsiteX8" fmla="*/ 4039629 w 5383784"/>
              <a:gd name="connsiteY8" fmla="*/ 0 h 1595761"/>
              <a:gd name="connsiteX9" fmla="*/ 4627243 w 5383784"/>
              <a:gd name="connsiteY9" fmla="*/ 0 h 1595761"/>
              <a:gd name="connsiteX10" fmla="*/ 5117819 w 5383784"/>
              <a:gd name="connsiteY10" fmla="*/ 0 h 1595761"/>
              <a:gd name="connsiteX11" fmla="*/ 5383784 w 5383784"/>
              <a:gd name="connsiteY11" fmla="*/ 265965 h 1595761"/>
              <a:gd name="connsiteX12" fmla="*/ 5383784 w 5383784"/>
              <a:gd name="connsiteY12" fmla="*/ 808519 h 1595761"/>
              <a:gd name="connsiteX13" fmla="*/ 5383784 w 5383784"/>
              <a:gd name="connsiteY13" fmla="*/ 1329796 h 1595761"/>
              <a:gd name="connsiteX14" fmla="*/ 5117819 w 5383784"/>
              <a:gd name="connsiteY14" fmla="*/ 1595761 h 1595761"/>
              <a:gd name="connsiteX15" fmla="*/ 4724280 w 5383784"/>
              <a:gd name="connsiteY15" fmla="*/ 1595761 h 1595761"/>
              <a:gd name="connsiteX16" fmla="*/ 4136666 w 5383784"/>
              <a:gd name="connsiteY16" fmla="*/ 1595761 h 1595761"/>
              <a:gd name="connsiteX17" fmla="*/ 3694608 w 5383784"/>
              <a:gd name="connsiteY17" fmla="*/ 1595761 h 1595761"/>
              <a:gd name="connsiteX18" fmla="*/ 3155514 w 5383784"/>
              <a:gd name="connsiteY18" fmla="*/ 1595761 h 1595761"/>
              <a:gd name="connsiteX19" fmla="*/ 2519382 w 5383784"/>
              <a:gd name="connsiteY19" fmla="*/ 1595761 h 1595761"/>
              <a:gd name="connsiteX20" fmla="*/ 1980287 w 5383784"/>
              <a:gd name="connsiteY20" fmla="*/ 1595761 h 1595761"/>
              <a:gd name="connsiteX21" fmla="*/ 1586747 w 5383784"/>
              <a:gd name="connsiteY21" fmla="*/ 1595761 h 1595761"/>
              <a:gd name="connsiteX22" fmla="*/ 999134 w 5383784"/>
              <a:gd name="connsiteY22" fmla="*/ 1595761 h 1595761"/>
              <a:gd name="connsiteX23" fmla="*/ 265965 w 5383784"/>
              <a:gd name="connsiteY23" fmla="*/ 1595761 h 1595761"/>
              <a:gd name="connsiteX24" fmla="*/ 0 w 5383784"/>
              <a:gd name="connsiteY24" fmla="*/ 1329796 h 1595761"/>
              <a:gd name="connsiteX25" fmla="*/ 0 w 5383784"/>
              <a:gd name="connsiteY25" fmla="*/ 819157 h 1595761"/>
              <a:gd name="connsiteX26" fmla="*/ 0 w 5383784"/>
              <a:gd name="connsiteY26" fmla="*/ 265965 h 159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383784" h="1595761" fill="none" extrusionOk="0">
                <a:moveTo>
                  <a:pt x="0" y="265965"/>
                </a:moveTo>
                <a:cubicBezTo>
                  <a:pt x="40391" y="108872"/>
                  <a:pt x="129880" y="-8631"/>
                  <a:pt x="265965" y="0"/>
                </a:cubicBezTo>
                <a:cubicBezTo>
                  <a:pt x="386052" y="-50280"/>
                  <a:pt x="682517" y="25960"/>
                  <a:pt x="853578" y="0"/>
                </a:cubicBezTo>
                <a:cubicBezTo>
                  <a:pt x="1024639" y="-25960"/>
                  <a:pt x="1195519" y="37997"/>
                  <a:pt x="1392673" y="0"/>
                </a:cubicBezTo>
                <a:cubicBezTo>
                  <a:pt x="1589827" y="-37997"/>
                  <a:pt x="1722306" y="48791"/>
                  <a:pt x="1931768" y="0"/>
                </a:cubicBezTo>
                <a:cubicBezTo>
                  <a:pt x="2141231" y="-48791"/>
                  <a:pt x="2171555" y="21388"/>
                  <a:pt x="2373826" y="0"/>
                </a:cubicBezTo>
                <a:cubicBezTo>
                  <a:pt x="2576097" y="-21388"/>
                  <a:pt x="2665865" y="54748"/>
                  <a:pt x="2864402" y="0"/>
                </a:cubicBezTo>
                <a:cubicBezTo>
                  <a:pt x="3062939" y="-54748"/>
                  <a:pt x="3270207" y="60679"/>
                  <a:pt x="3452016" y="0"/>
                </a:cubicBezTo>
                <a:cubicBezTo>
                  <a:pt x="3633825" y="-60679"/>
                  <a:pt x="3822680" y="14771"/>
                  <a:pt x="4039629" y="0"/>
                </a:cubicBezTo>
                <a:cubicBezTo>
                  <a:pt x="4256578" y="-14771"/>
                  <a:pt x="4414348" y="56249"/>
                  <a:pt x="4627243" y="0"/>
                </a:cubicBezTo>
                <a:cubicBezTo>
                  <a:pt x="4840138" y="-56249"/>
                  <a:pt x="5019165" y="21382"/>
                  <a:pt x="5117819" y="0"/>
                </a:cubicBezTo>
                <a:cubicBezTo>
                  <a:pt x="5288686" y="6371"/>
                  <a:pt x="5375189" y="149902"/>
                  <a:pt x="5383784" y="265965"/>
                </a:cubicBezTo>
                <a:cubicBezTo>
                  <a:pt x="5422782" y="519922"/>
                  <a:pt x="5367174" y="653231"/>
                  <a:pt x="5383784" y="808519"/>
                </a:cubicBezTo>
                <a:cubicBezTo>
                  <a:pt x="5400394" y="963807"/>
                  <a:pt x="5345497" y="1097113"/>
                  <a:pt x="5383784" y="1329796"/>
                </a:cubicBezTo>
                <a:cubicBezTo>
                  <a:pt x="5379915" y="1478025"/>
                  <a:pt x="5290354" y="1615241"/>
                  <a:pt x="5117819" y="1595761"/>
                </a:cubicBezTo>
                <a:cubicBezTo>
                  <a:pt x="4925871" y="1635151"/>
                  <a:pt x="4840145" y="1582330"/>
                  <a:pt x="4724280" y="1595761"/>
                </a:cubicBezTo>
                <a:cubicBezTo>
                  <a:pt x="4608415" y="1609192"/>
                  <a:pt x="4372418" y="1584111"/>
                  <a:pt x="4136666" y="1595761"/>
                </a:cubicBezTo>
                <a:cubicBezTo>
                  <a:pt x="3900914" y="1607411"/>
                  <a:pt x="3851535" y="1564558"/>
                  <a:pt x="3694608" y="1595761"/>
                </a:cubicBezTo>
                <a:cubicBezTo>
                  <a:pt x="3537681" y="1626964"/>
                  <a:pt x="3412393" y="1561363"/>
                  <a:pt x="3155514" y="1595761"/>
                </a:cubicBezTo>
                <a:cubicBezTo>
                  <a:pt x="2898635" y="1630159"/>
                  <a:pt x="2699642" y="1573808"/>
                  <a:pt x="2519382" y="1595761"/>
                </a:cubicBezTo>
                <a:cubicBezTo>
                  <a:pt x="2339122" y="1617714"/>
                  <a:pt x="2213938" y="1590123"/>
                  <a:pt x="1980287" y="1595761"/>
                </a:cubicBezTo>
                <a:cubicBezTo>
                  <a:pt x="1746636" y="1601399"/>
                  <a:pt x="1755884" y="1583668"/>
                  <a:pt x="1586747" y="1595761"/>
                </a:cubicBezTo>
                <a:cubicBezTo>
                  <a:pt x="1417610" y="1607854"/>
                  <a:pt x="1213154" y="1534654"/>
                  <a:pt x="999134" y="1595761"/>
                </a:cubicBezTo>
                <a:cubicBezTo>
                  <a:pt x="785114" y="1656868"/>
                  <a:pt x="562641" y="1572154"/>
                  <a:pt x="265965" y="1595761"/>
                </a:cubicBezTo>
                <a:cubicBezTo>
                  <a:pt x="137005" y="1561687"/>
                  <a:pt x="5399" y="1499036"/>
                  <a:pt x="0" y="1329796"/>
                </a:cubicBezTo>
                <a:cubicBezTo>
                  <a:pt x="-23857" y="1170158"/>
                  <a:pt x="47186" y="1023503"/>
                  <a:pt x="0" y="819157"/>
                </a:cubicBezTo>
                <a:cubicBezTo>
                  <a:pt x="-47186" y="614811"/>
                  <a:pt x="60513" y="432269"/>
                  <a:pt x="0" y="265965"/>
                </a:cubicBezTo>
                <a:close/>
              </a:path>
              <a:path w="5383784" h="1595761" stroke="0" extrusionOk="0">
                <a:moveTo>
                  <a:pt x="0" y="265965"/>
                </a:moveTo>
                <a:cubicBezTo>
                  <a:pt x="11057" y="81372"/>
                  <a:pt x="124572" y="-3956"/>
                  <a:pt x="265965" y="0"/>
                </a:cubicBezTo>
                <a:cubicBezTo>
                  <a:pt x="394384" y="-22489"/>
                  <a:pt x="561907" y="41968"/>
                  <a:pt x="756541" y="0"/>
                </a:cubicBezTo>
                <a:cubicBezTo>
                  <a:pt x="951175" y="-41968"/>
                  <a:pt x="1020646" y="57734"/>
                  <a:pt x="1247118" y="0"/>
                </a:cubicBezTo>
                <a:cubicBezTo>
                  <a:pt x="1473590" y="-57734"/>
                  <a:pt x="1656591" y="69303"/>
                  <a:pt x="1883250" y="0"/>
                </a:cubicBezTo>
                <a:cubicBezTo>
                  <a:pt x="2109909" y="-69303"/>
                  <a:pt x="2302863" y="26009"/>
                  <a:pt x="2519382" y="0"/>
                </a:cubicBezTo>
                <a:cubicBezTo>
                  <a:pt x="2735901" y="-26009"/>
                  <a:pt x="2964160" y="34379"/>
                  <a:pt x="3106995" y="0"/>
                </a:cubicBezTo>
                <a:cubicBezTo>
                  <a:pt x="3249830" y="-34379"/>
                  <a:pt x="3480632" y="57662"/>
                  <a:pt x="3646090" y="0"/>
                </a:cubicBezTo>
                <a:cubicBezTo>
                  <a:pt x="3811548" y="-57662"/>
                  <a:pt x="3957700" y="40781"/>
                  <a:pt x="4039629" y="0"/>
                </a:cubicBezTo>
                <a:cubicBezTo>
                  <a:pt x="4121558" y="-40781"/>
                  <a:pt x="4415322" y="14231"/>
                  <a:pt x="4578724" y="0"/>
                </a:cubicBezTo>
                <a:cubicBezTo>
                  <a:pt x="4742126" y="-14231"/>
                  <a:pt x="4898545" y="45874"/>
                  <a:pt x="5117819" y="0"/>
                </a:cubicBezTo>
                <a:cubicBezTo>
                  <a:pt x="5237161" y="31828"/>
                  <a:pt x="5362009" y="103648"/>
                  <a:pt x="5383784" y="265965"/>
                </a:cubicBezTo>
                <a:cubicBezTo>
                  <a:pt x="5446071" y="421079"/>
                  <a:pt x="5336624" y="588227"/>
                  <a:pt x="5383784" y="797881"/>
                </a:cubicBezTo>
                <a:cubicBezTo>
                  <a:pt x="5430944" y="1007535"/>
                  <a:pt x="5340961" y="1187626"/>
                  <a:pt x="5383784" y="1329796"/>
                </a:cubicBezTo>
                <a:cubicBezTo>
                  <a:pt x="5352154" y="1463645"/>
                  <a:pt x="5228899" y="1608754"/>
                  <a:pt x="5117819" y="1595761"/>
                </a:cubicBezTo>
                <a:cubicBezTo>
                  <a:pt x="4900863" y="1612466"/>
                  <a:pt x="4746177" y="1549919"/>
                  <a:pt x="4578724" y="1595761"/>
                </a:cubicBezTo>
                <a:cubicBezTo>
                  <a:pt x="4411271" y="1641603"/>
                  <a:pt x="4330078" y="1574533"/>
                  <a:pt x="4088148" y="1595761"/>
                </a:cubicBezTo>
                <a:cubicBezTo>
                  <a:pt x="3846218" y="1616989"/>
                  <a:pt x="3772374" y="1548991"/>
                  <a:pt x="3597571" y="1595761"/>
                </a:cubicBezTo>
                <a:cubicBezTo>
                  <a:pt x="3422768" y="1642531"/>
                  <a:pt x="3312832" y="1563135"/>
                  <a:pt x="3058477" y="1595761"/>
                </a:cubicBezTo>
                <a:cubicBezTo>
                  <a:pt x="2804122" y="1628387"/>
                  <a:pt x="2656856" y="1568844"/>
                  <a:pt x="2470863" y="1595761"/>
                </a:cubicBezTo>
                <a:cubicBezTo>
                  <a:pt x="2284870" y="1622678"/>
                  <a:pt x="2104864" y="1572348"/>
                  <a:pt x="1834731" y="1595761"/>
                </a:cubicBezTo>
                <a:cubicBezTo>
                  <a:pt x="1564598" y="1619174"/>
                  <a:pt x="1464725" y="1572423"/>
                  <a:pt x="1247118" y="1595761"/>
                </a:cubicBezTo>
                <a:cubicBezTo>
                  <a:pt x="1029511" y="1619099"/>
                  <a:pt x="503493" y="1515088"/>
                  <a:pt x="265965" y="1595761"/>
                </a:cubicBezTo>
                <a:cubicBezTo>
                  <a:pt x="117561" y="1615185"/>
                  <a:pt x="-11301" y="1476719"/>
                  <a:pt x="0" y="1329796"/>
                </a:cubicBezTo>
                <a:cubicBezTo>
                  <a:pt x="-8248" y="1159914"/>
                  <a:pt x="51530" y="1002358"/>
                  <a:pt x="0" y="787242"/>
                </a:cubicBezTo>
                <a:cubicBezTo>
                  <a:pt x="-51530" y="572126"/>
                  <a:pt x="17439" y="385818"/>
                  <a:pt x="0" y="265965"/>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The toilets are the biggest problem in schools across the UK. Students are vaping in the toilets which is by law not allowed. Also, other students feel intimated by this behaviour and do not want to use the school toilets – which is unfair. </a:t>
            </a:r>
          </a:p>
        </p:txBody>
      </p:sp>
      <p:pic>
        <p:nvPicPr>
          <p:cNvPr id="7" name="Picture 6">
            <a:extLst>
              <a:ext uri="{FF2B5EF4-FFF2-40B4-BE49-F238E27FC236}">
                <a16:creationId xmlns:a16="http://schemas.microsoft.com/office/drawing/2014/main" id="{3D6FCB81-8DEC-8122-9A8D-6246AD6DF6E7}"/>
              </a:ext>
            </a:extLst>
          </p:cNvPr>
          <p:cNvPicPr>
            <a:picLocks noChangeAspect="1"/>
          </p:cNvPicPr>
          <p:nvPr/>
        </p:nvPicPr>
        <p:blipFill>
          <a:blip r:embed="rId4"/>
          <a:stretch>
            <a:fillRect/>
          </a:stretch>
        </p:blipFill>
        <p:spPr>
          <a:xfrm>
            <a:off x="10350776" y="4653803"/>
            <a:ext cx="1377815" cy="1621677"/>
          </a:xfrm>
          <a:prstGeom prst="rect">
            <a:avLst/>
          </a:prstGeom>
        </p:spPr>
      </p:pic>
    </p:spTree>
    <p:extLst>
      <p:ext uri="{BB962C8B-B14F-4D97-AF65-F5344CB8AC3E}">
        <p14:creationId xmlns:p14="http://schemas.microsoft.com/office/powerpoint/2010/main" val="3808124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481369B-B62A-EF7B-9349-48D9A304CADC}"/>
              </a:ext>
            </a:extLst>
          </p:cNvPr>
          <p:cNvSpPr/>
          <p:nvPr/>
        </p:nvSpPr>
        <p:spPr>
          <a:xfrm>
            <a:off x="1364203" y="423197"/>
            <a:ext cx="9516862" cy="748654"/>
          </a:xfrm>
          <a:custGeom>
            <a:avLst/>
            <a:gdLst>
              <a:gd name="connsiteX0" fmla="*/ 0 w 9516862"/>
              <a:gd name="connsiteY0" fmla="*/ 124778 h 748654"/>
              <a:gd name="connsiteX1" fmla="*/ 124778 w 9516862"/>
              <a:gd name="connsiteY1" fmla="*/ 0 h 748654"/>
              <a:gd name="connsiteX2" fmla="*/ 889331 w 9516862"/>
              <a:gd name="connsiteY2" fmla="*/ 0 h 748654"/>
              <a:gd name="connsiteX3" fmla="*/ 1190518 w 9516862"/>
              <a:gd name="connsiteY3" fmla="*/ 0 h 748654"/>
              <a:gd name="connsiteX4" fmla="*/ 1677052 w 9516862"/>
              <a:gd name="connsiteY4" fmla="*/ 0 h 748654"/>
              <a:gd name="connsiteX5" fmla="*/ 2348931 w 9516862"/>
              <a:gd name="connsiteY5" fmla="*/ 0 h 748654"/>
              <a:gd name="connsiteX6" fmla="*/ 2742792 w 9516862"/>
              <a:gd name="connsiteY6" fmla="*/ 0 h 748654"/>
              <a:gd name="connsiteX7" fmla="*/ 3321999 w 9516862"/>
              <a:gd name="connsiteY7" fmla="*/ 0 h 748654"/>
              <a:gd name="connsiteX8" fmla="*/ 4086551 w 9516862"/>
              <a:gd name="connsiteY8" fmla="*/ 0 h 748654"/>
              <a:gd name="connsiteX9" fmla="*/ 4665758 w 9516862"/>
              <a:gd name="connsiteY9" fmla="*/ 0 h 748654"/>
              <a:gd name="connsiteX10" fmla="*/ 4966945 w 9516862"/>
              <a:gd name="connsiteY10" fmla="*/ 0 h 748654"/>
              <a:gd name="connsiteX11" fmla="*/ 5638825 w 9516862"/>
              <a:gd name="connsiteY11" fmla="*/ 0 h 748654"/>
              <a:gd name="connsiteX12" fmla="*/ 5940013 w 9516862"/>
              <a:gd name="connsiteY12" fmla="*/ 0 h 748654"/>
              <a:gd name="connsiteX13" fmla="*/ 6241200 w 9516862"/>
              <a:gd name="connsiteY13" fmla="*/ 0 h 748654"/>
              <a:gd name="connsiteX14" fmla="*/ 7005753 w 9516862"/>
              <a:gd name="connsiteY14" fmla="*/ 0 h 748654"/>
              <a:gd name="connsiteX15" fmla="*/ 7399613 w 9516862"/>
              <a:gd name="connsiteY15" fmla="*/ 0 h 748654"/>
              <a:gd name="connsiteX16" fmla="*/ 7700801 w 9516862"/>
              <a:gd name="connsiteY16" fmla="*/ 0 h 748654"/>
              <a:gd name="connsiteX17" fmla="*/ 8187334 w 9516862"/>
              <a:gd name="connsiteY17" fmla="*/ 0 h 748654"/>
              <a:gd name="connsiteX18" fmla="*/ 8766541 w 9516862"/>
              <a:gd name="connsiteY18" fmla="*/ 0 h 748654"/>
              <a:gd name="connsiteX19" fmla="*/ 9392084 w 9516862"/>
              <a:gd name="connsiteY19" fmla="*/ 0 h 748654"/>
              <a:gd name="connsiteX20" fmla="*/ 9516862 w 9516862"/>
              <a:gd name="connsiteY20" fmla="*/ 124778 h 748654"/>
              <a:gd name="connsiteX21" fmla="*/ 9516862 w 9516862"/>
              <a:gd name="connsiteY21" fmla="*/ 623876 h 748654"/>
              <a:gd name="connsiteX22" fmla="*/ 9392084 w 9516862"/>
              <a:gd name="connsiteY22" fmla="*/ 748654 h 748654"/>
              <a:gd name="connsiteX23" fmla="*/ 9090897 w 9516862"/>
              <a:gd name="connsiteY23" fmla="*/ 748654 h 748654"/>
              <a:gd name="connsiteX24" fmla="*/ 8326344 w 9516862"/>
              <a:gd name="connsiteY24" fmla="*/ 748654 h 748654"/>
              <a:gd name="connsiteX25" fmla="*/ 7747137 w 9516862"/>
              <a:gd name="connsiteY25" fmla="*/ 748654 h 748654"/>
              <a:gd name="connsiteX26" fmla="*/ 6982584 w 9516862"/>
              <a:gd name="connsiteY26" fmla="*/ 748654 h 748654"/>
              <a:gd name="connsiteX27" fmla="*/ 6588724 w 9516862"/>
              <a:gd name="connsiteY27" fmla="*/ 748654 h 748654"/>
              <a:gd name="connsiteX28" fmla="*/ 5824171 w 9516862"/>
              <a:gd name="connsiteY28" fmla="*/ 748654 h 748654"/>
              <a:gd name="connsiteX29" fmla="*/ 5430311 w 9516862"/>
              <a:gd name="connsiteY29" fmla="*/ 748654 h 748654"/>
              <a:gd name="connsiteX30" fmla="*/ 4943777 w 9516862"/>
              <a:gd name="connsiteY30" fmla="*/ 748654 h 748654"/>
              <a:gd name="connsiteX31" fmla="*/ 4642590 w 9516862"/>
              <a:gd name="connsiteY31" fmla="*/ 748654 h 748654"/>
              <a:gd name="connsiteX32" fmla="*/ 4248729 w 9516862"/>
              <a:gd name="connsiteY32" fmla="*/ 748654 h 748654"/>
              <a:gd name="connsiteX33" fmla="*/ 3576849 w 9516862"/>
              <a:gd name="connsiteY33" fmla="*/ 748654 h 748654"/>
              <a:gd name="connsiteX34" fmla="*/ 2812297 w 9516862"/>
              <a:gd name="connsiteY34" fmla="*/ 748654 h 748654"/>
              <a:gd name="connsiteX35" fmla="*/ 2418436 w 9516862"/>
              <a:gd name="connsiteY35" fmla="*/ 748654 h 748654"/>
              <a:gd name="connsiteX36" fmla="*/ 1839230 w 9516862"/>
              <a:gd name="connsiteY36" fmla="*/ 748654 h 748654"/>
              <a:gd name="connsiteX37" fmla="*/ 1538042 w 9516862"/>
              <a:gd name="connsiteY37" fmla="*/ 748654 h 748654"/>
              <a:gd name="connsiteX38" fmla="*/ 773489 w 9516862"/>
              <a:gd name="connsiteY38" fmla="*/ 748654 h 748654"/>
              <a:gd name="connsiteX39" fmla="*/ 124778 w 9516862"/>
              <a:gd name="connsiteY39" fmla="*/ 748654 h 748654"/>
              <a:gd name="connsiteX40" fmla="*/ 0 w 9516862"/>
              <a:gd name="connsiteY40" fmla="*/ 623876 h 748654"/>
              <a:gd name="connsiteX41" fmla="*/ 0 w 9516862"/>
              <a:gd name="connsiteY41" fmla="*/ 124778 h 74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516862" h="748654" fill="none" extrusionOk="0">
                <a:moveTo>
                  <a:pt x="0" y="124778"/>
                </a:moveTo>
                <a:cubicBezTo>
                  <a:pt x="-13419" y="66787"/>
                  <a:pt x="72215" y="6771"/>
                  <a:pt x="124778" y="0"/>
                </a:cubicBezTo>
                <a:cubicBezTo>
                  <a:pt x="428438" y="-46247"/>
                  <a:pt x="545385" y="19659"/>
                  <a:pt x="889331" y="0"/>
                </a:cubicBezTo>
                <a:cubicBezTo>
                  <a:pt x="1233277" y="-19659"/>
                  <a:pt x="1106677" y="27354"/>
                  <a:pt x="1190518" y="0"/>
                </a:cubicBezTo>
                <a:cubicBezTo>
                  <a:pt x="1274359" y="-27354"/>
                  <a:pt x="1455716" y="33235"/>
                  <a:pt x="1677052" y="0"/>
                </a:cubicBezTo>
                <a:cubicBezTo>
                  <a:pt x="1898388" y="-33235"/>
                  <a:pt x="2129835" y="20280"/>
                  <a:pt x="2348931" y="0"/>
                </a:cubicBezTo>
                <a:cubicBezTo>
                  <a:pt x="2568027" y="-20280"/>
                  <a:pt x="2602318" y="18822"/>
                  <a:pt x="2742792" y="0"/>
                </a:cubicBezTo>
                <a:cubicBezTo>
                  <a:pt x="2883266" y="-18822"/>
                  <a:pt x="3117052" y="18132"/>
                  <a:pt x="3321999" y="0"/>
                </a:cubicBezTo>
                <a:cubicBezTo>
                  <a:pt x="3526946" y="-18132"/>
                  <a:pt x="3758863" y="62496"/>
                  <a:pt x="4086551" y="0"/>
                </a:cubicBezTo>
                <a:cubicBezTo>
                  <a:pt x="4414239" y="-62496"/>
                  <a:pt x="4476678" y="14336"/>
                  <a:pt x="4665758" y="0"/>
                </a:cubicBezTo>
                <a:cubicBezTo>
                  <a:pt x="4854838" y="-14336"/>
                  <a:pt x="4899974" y="35759"/>
                  <a:pt x="4966945" y="0"/>
                </a:cubicBezTo>
                <a:cubicBezTo>
                  <a:pt x="5033916" y="-35759"/>
                  <a:pt x="5439646" y="8276"/>
                  <a:pt x="5638825" y="0"/>
                </a:cubicBezTo>
                <a:cubicBezTo>
                  <a:pt x="5838004" y="-8276"/>
                  <a:pt x="5793178" y="8292"/>
                  <a:pt x="5940013" y="0"/>
                </a:cubicBezTo>
                <a:cubicBezTo>
                  <a:pt x="6086848" y="-8292"/>
                  <a:pt x="6136721" y="9584"/>
                  <a:pt x="6241200" y="0"/>
                </a:cubicBezTo>
                <a:cubicBezTo>
                  <a:pt x="6345679" y="-9584"/>
                  <a:pt x="6730388" y="46335"/>
                  <a:pt x="7005753" y="0"/>
                </a:cubicBezTo>
                <a:cubicBezTo>
                  <a:pt x="7281118" y="-46335"/>
                  <a:pt x="7265001" y="16269"/>
                  <a:pt x="7399613" y="0"/>
                </a:cubicBezTo>
                <a:cubicBezTo>
                  <a:pt x="7534225" y="-16269"/>
                  <a:pt x="7613557" y="7363"/>
                  <a:pt x="7700801" y="0"/>
                </a:cubicBezTo>
                <a:cubicBezTo>
                  <a:pt x="7788045" y="-7363"/>
                  <a:pt x="8023522" y="20954"/>
                  <a:pt x="8187334" y="0"/>
                </a:cubicBezTo>
                <a:cubicBezTo>
                  <a:pt x="8351146" y="-20954"/>
                  <a:pt x="8634067" y="59631"/>
                  <a:pt x="8766541" y="0"/>
                </a:cubicBezTo>
                <a:cubicBezTo>
                  <a:pt x="8899015" y="-59631"/>
                  <a:pt x="9207004" y="25935"/>
                  <a:pt x="9392084" y="0"/>
                </a:cubicBezTo>
                <a:cubicBezTo>
                  <a:pt x="9455206" y="7702"/>
                  <a:pt x="9523354" y="47434"/>
                  <a:pt x="9516862" y="124778"/>
                </a:cubicBezTo>
                <a:cubicBezTo>
                  <a:pt x="9519159" y="226306"/>
                  <a:pt x="9481812" y="486946"/>
                  <a:pt x="9516862" y="623876"/>
                </a:cubicBezTo>
                <a:cubicBezTo>
                  <a:pt x="9519045" y="690743"/>
                  <a:pt x="9475378" y="754576"/>
                  <a:pt x="9392084" y="748654"/>
                </a:cubicBezTo>
                <a:cubicBezTo>
                  <a:pt x="9257565" y="781080"/>
                  <a:pt x="9158952" y="716000"/>
                  <a:pt x="9090897" y="748654"/>
                </a:cubicBezTo>
                <a:cubicBezTo>
                  <a:pt x="9022842" y="781308"/>
                  <a:pt x="8570256" y="733740"/>
                  <a:pt x="8326344" y="748654"/>
                </a:cubicBezTo>
                <a:cubicBezTo>
                  <a:pt x="8082432" y="763568"/>
                  <a:pt x="7992003" y="687022"/>
                  <a:pt x="7747137" y="748654"/>
                </a:cubicBezTo>
                <a:cubicBezTo>
                  <a:pt x="7502271" y="810286"/>
                  <a:pt x="7205475" y="689078"/>
                  <a:pt x="6982584" y="748654"/>
                </a:cubicBezTo>
                <a:cubicBezTo>
                  <a:pt x="6759693" y="808230"/>
                  <a:pt x="6783479" y="715755"/>
                  <a:pt x="6588724" y="748654"/>
                </a:cubicBezTo>
                <a:cubicBezTo>
                  <a:pt x="6393969" y="781553"/>
                  <a:pt x="5986452" y="702704"/>
                  <a:pt x="5824171" y="748654"/>
                </a:cubicBezTo>
                <a:cubicBezTo>
                  <a:pt x="5661890" y="794604"/>
                  <a:pt x="5539724" y="721360"/>
                  <a:pt x="5430311" y="748654"/>
                </a:cubicBezTo>
                <a:cubicBezTo>
                  <a:pt x="5320898" y="775948"/>
                  <a:pt x="5042333" y="712042"/>
                  <a:pt x="4943777" y="748654"/>
                </a:cubicBezTo>
                <a:cubicBezTo>
                  <a:pt x="4845221" y="785266"/>
                  <a:pt x="4734272" y="746404"/>
                  <a:pt x="4642590" y="748654"/>
                </a:cubicBezTo>
                <a:cubicBezTo>
                  <a:pt x="4550908" y="750904"/>
                  <a:pt x="4412386" y="706361"/>
                  <a:pt x="4248729" y="748654"/>
                </a:cubicBezTo>
                <a:cubicBezTo>
                  <a:pt x="4085072" y="790947"/>
                  <a:pt x="3821631" y="703641"/>
                  <a:pt x="3576849" y="748654"/>
                </a:cubicBezTo>
                <a:cubicBezTo>
                  <a:pt x="3332067" y="793667"/>
                  <a:pt x="2975864" y="698030"/>
                  <a:pt x="2812297" y="748654"/>
                </a:cubicBezTo>
                <a:cubicBezTo>
                  <a:pt x="2648730" y="799278"/>
                  <a:pt x="2563253" y="713588"/>
                  <a:pt x="2418436" y="748654"/>
                </a:cubicBezTo>
                <a:cubicBezTo>
                  <a:pt x="2273619" y="783720"/>
                  <a:pt x="2098597" y="687771"/>
                  <a:pt x="1839230" y="748654"/>
                </a:cubicBezTo>
                <a:cubicBezTo>
                  <a:pt x="1579863" y="809537"/>
                  <a:pt x="1657571" y="715330"/>
                  <a:pt x="1538042" y="748654"/>
                </a:cubicBezTo>
                <a:cubicBezTo>
                  <a:pt x="1418513" y="781978"/>
                  <a:pt x="975093" y="665000"/>
                  <a:pt x="773489" y="748654"/>
                </a:cubicBezTo>
                <a:cubicBezTo>
                  <a:pt x="571885" y="832308"/>
                  <a:pt x="447016" y="674097"/>
                  <a:pt x="124778" y="748654"/>
                </a:cubicBezTo>
                <a:cubicBezTo>
                  <a:pt x="61498" y="753476"/>
                  <a:pt x="-1304" y="693440"/>
                  <a:pt x="0" y="623876"/>
                </a:cubicBezTo>
                <a:cubicBezTo>
                  <a:pt x="-10469" y="516592"/>
                  <a:pt x="22337" y="232713"/>
                  <a:pt x="0" y="124778"/>
                </a:cubicBezTo>
                <a:close/>
              </a:path>
              <a:path w="9516862" h="748654" stroke="0" extrusionOk="0">
                <a:moveTo>
                  <a:pt x="0" y="124778"/>
                </a:moveTo>
                <a:cubicBezTo>
                  <a:pt x="4010" y="42189"/>
                  <a:pt x="61004" y="-3699"/>
                  <a:pt x="124778" y="0"/>
                </a:cubicBezTo>
                <a:cubicBezTo>
                  <a:pt x="239352" y="-11771"/>
                  <a:pt x="478772" y="46637"/>
                  <a:pt x="611312" y="0"/>
                </a:cubicBezTo>
                <a:cubicBezTo>
                  <a:pt x="743852" y="-46637"/>
                  <a:pt x="969335" y="40814"/>
                  <a:pt x="1097845" y="0"/>
                </a:cubicBezTo>
                <a:cubicBezTo>
                  <a:pt x="1226355" y="-40814"/>
                  <a:pt x="1561455" y="80416"/>
                  <a:pt x="1862398" y="0"/>
                </a:cubicBezTo>
                <a:cubicBezTo>
                  <a:pt x="2163341" y="-80416"/>
                  <a:pt x="2366540" y="90882"/>
                  <a:pt x="2626951" y="0"/>
                </a:cubicBezTo>
                <a:cubicBezTo>
                  <a:pt x="2887362" y="-90882"/>
                  <a:pt x="3072382" y="29505"/>
                  <a:pt x="3298830" y="0"/>
                </a:cubicBezTo>
                <a:cubicBezTo>
                  <a:pt x="3525278" y="-29505"/>
                  <a:pt x="3691304" y="26476"/>
                  <a:pt x="3878037" y="0"/>
                </a:cubicBezTo>
                <a:cubicBezTo>
                  <a:pt x="4064770" y="-26476"/>
                  <a:pt x="4089049" y="6841"/>
                  <a:pt x="4179224" y="0"/>
                </a:cubicBezTo>
                <a:cubicBezTo>
                  <a:pt x="4269399" y="-6841"/>
                  <a:pt x="4596196" y="11432"/>
                  <a:pt x="4758431" y="0"/>
                </a:cubicBezTo>
                <a:cubicBezTo>
                  <a:pt x="4920666" y="-11432"/>
                  <a:pt x="5330923" y="79263"/>
                  <a:pt x="5522984" y="0"/>
                </a:cubicBezTo>
                <a:cubicBezTo>
                  <a:pt x="5715045" y="-79263"/>
                  <a:pt x="5852136" y="54093"/>
                  <a:pt x="6102190" y="0"/>
                </a:cubicBezTo>
                <a:cubicBezTo>
                  <a:pt x="6352244" y="-54093"/>
                  <a:pt x="6466122" y="49298"/>
                  <a:pt x="6588724" y="0"/>
                </a:cubicBezTo>
                <a:cubicBezTo>
                  <a:pt x="6711326" y="-49298"/>
                  <a:pt x="7087614" y="13719"/>
                  <a:pt x="7353277" y="0"/>
                </a:cubicBezTo>
                <a:cubicBezTo>
                  <a:pt x="7618940" y="-13719"/>
                  <a:pt x="7513457" y="25009"/>
                  <a:pt x="7654464" y="0"/>
                </a:cubicBezTo>
                <a:cubicBezTo>
                  <a:pt x="7795471" y="-25009"/>
                  <a:pt x="8072871" y="70723"/>
                  <a:pt x="8326344" y="0"/>
                </a:cubicBezTo>
                <a:cubicBezTo>
                  <a:pt x="8579817" y="-70723"/>
                  <a:pt x="8525126" y="30904"/>
                  <a:pt x="8627531" y="0"/>
                </a:cubicBezTo>
                <a:cubicBezTo>
                  <a:pt x="8729936" y="-30904"/>
                  <a:pt x="9235880" y="8008"/>
                  <a:pt x="9392084" y="0"/>
                </a:cubicBezTo>
                <a:cubicBezTo>
                  <a:pt x="9448052" y="2417"/>
                  <a:pt x="9505950" y="70727"/>
                  <a:pt x="9516862" y="124778"/>
                </a:cubicBezTo>
                <a:cubicBezTo>
                  <a:pt x="9545167" y="339350"/>
                  <a:pt x="9479572" y="479557"/>
                  <a:pt x="9516862" y="623876"/>
                </a:cubicBezTo>
                <a:cubicBezTo>
                  <a:pt x="9529784" y="685700"/>
                  <a:pt x="9451298" y="755071"/>
                  <a:pt x="9392084" y="748654"/>
                </a:cubicBezTo>
                <a:cubicBezTo>
                  <a:pt x="9165723" y="795349"/>
                  <a:pt x="9026946" y="682868"/>
                  <a:pt x="8812877" y="748654"/>
                </a:cubicBezTo>
                <a:cubicBezTo>
                  <a:pt x="8598808" y="814440"/>
                  <a:pt x="8374333" y="736449"/>
                  <a:pt x="8233671" y="748654"/>
                </a:cubicBezTo>
                <a:cubicBezTo>
                  <a:pt x="8093009" y="760859"/>
                  <a:pt x="8054367" y="722575"/>
                  <a:pt x="7932483" y="748654"/>
                </a:cubicBezTo>
                <a:cubicBezTo>
                  <a:pt x="7810599" y="774733"/>
                  <a:pt x="7490499" y="700371"/>
                  <a:pt x="7167931" y="748654"/>
                </a:cubicBezTo>
                <a:cubicBezTo>
                  <a:pt x="6845363" y="796937"/>
                  <a:pt x="6778767" y="709576"/>
                  <a:pt x="6496051" y="748654"/>
                </a:cubicBezTo>
                <a:cubicBezTo>
                  <a:pt x="6213335" y="787732"/>
                  <a:pt x="6197760" y="707056"/>
                  <a:pt x="6102190" y="748654"/>
                </a:cubicBezTo>
                <a:cubicBezTo>
                  <a:pt x="6006620" y="790252"/>
                  <a:pt x="5723668" y="713188"/>
                  <a:pt x="5522984" y="748654"/>
                </a:cubicBezTo>
                <a:cubicBezTo>
                  <a:pt x="5322300" y="784120"/>
                  <a:pt x="5321926" y="738886"/>
                  <a:pt x="5129123" y="748654"/>
                </a:cubicBezTo>
                <a:cubicBezTo>
                  <a:pt x="4936320" y="758422"/>
                  <a:pt x="4790421" y="703314"/>
                  <a:pt x="4457244" y="748654"/>
                </a:cubicBezTo>
                <a:cubicBezTo>
                  <a:pt x="4124067" y="793994"/>
                  <a:pt x="4043602" y="747415"/>
                  <a:pt x="3878037" y="748654"/>
                </a:cubicBezTo>
                <a:cubicBezTo>
                  <a:pt x="3712472" y="749893"/>
                  <a:pt x="3545123" y="701355"/>
                  <a:pt x="3298830" y="748654"/>
                </a:cubicBezTo>
                <a:cubicBezTo>
                  <a:pt x="3052537" y="795953"/>
                  <a:pt x="3016165" y="733232"/>
                  <a:pt x="2904970" y="748654"/>
                </a:cubicBezTo>
                <a:cubicBezTo>
                  <a:pt x="2793775" y="764076"/>
                  <a:pt x="2656021" y="729521"/>
                  <a:pt x="2418436" y="748654"/>
                </a:cubicBezTo>
                <a:cubicBezTo>
                  <a:pt x="2180851" y="767787"/>
                  <a:pt x="1891368" y="690440"/>
                  <a:pt x="1746557" y="748654"/>
                </a:cubicBezTo>
                <a:cubicBezTo>
                  <a:pt x="1601746" y="806868"/>
                  <a:pt x="1382153" y="668949"/>
                  <a:pt x="1074677" y="748654"/>
                </a:cubicBezTo>
                <a:cubicBezTo>
                  <a:pt x="767201" y="828359"/>
                  <a:pt x="486489" y="688839"/>
                  <a:pt x="124778" y="748654"/>
                </a:cubicBezTo>
                <a:cubicBezTo>
                  <a:pt x="56277" y="758155"/>
                  <a:pt x="5993" y="686302"/>
                  <a:pt x="0" y="623876"/>
                </a:cubicBezTo>
                <a:cubicBezTo>
                  <a:pt x="-26256" y="479386"/>
                  <a:pt x="59239" y="314654"/>
                  <a:pt x="0" y="124778"/>
                </a:cubicBezTo>
                <a:close/>
              </a:path>
            </a:pathLst>
          </a:custGeom>
          <a:solidFill>
            <a:srgbClr val="E0DEDC"/>
          </a:solidFill>
          <a:ln w="38100">
            <a:solidFill>
              <a:srgbClr val="8E8E8E"/>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n-GB" sz="3600" b="1" dirty="0">
                <a:solidFill>
                  <a:prstClr val="black">
                    <a:lumMod val="75000"/>
                    <a:lumOff val="25000"/>
                  </a:prstClr>
                </a:solidFill>
                <a:latin typeface="Roboto"/>
              </a:rPr>
              <a:t>What Do You Think?</a:t>
            </a:r>
          </a:p>
        </p:txBody>
      </p:sp>
      <p:sp>
        <p:nvSpPr>
          <p:cNvPr id="4" name="Rectangle: Rounded Corners 3">
            <a:extLst>
              <a:ext uri="{FF2B5EF4-FFF2-40B4-BE49-F238E27FC236}">
                <a16:creationId xmlns:a16="http://schemas.microsoft.com/office/drawing/2014/main" id="{32E51D33-58B3-F540-1732-6976ECA49FBA}"/>
              </a:ext>
            </a:extLst>
          </p:cNvPr>
          <p:cNvSpPr/>
          <p:nvPr/>
        </p:nvSpPr>
        <p:spPr>
          <a:xfrm>
            <a:off x="759063" y="1266100"/>
            <a:ext cx="10642361" cy="1062031"/>
          </a:xfrm>
          <a:custGeom>
            <a:avLst/>
            <a:gdLst>
              <a:gd name="connsiteX0" fmla="*/ 0 w 10642361"/>
              <a:gd name="connsiteY0" fmla="*/ 177009 h 1062031"/>
              <a:gd name="connsiteX1" fmla="*/ 177009 w 10642361"/>
              <a:gd name="connsiteY1" fmla="*/ 0 h 1062031"/>
              <a:gd name="connsiteX2" fmla="*/ 542817 w 10642361"/>
              <a:gd name="connsiteY2" fmla="*/ 0 h 1062031"/>
              <a:gd name="connsiteX3" fmla="*/ 1114391 w 10642361"/>
              <a:gd name="connsiteY3" fmla="*/ 0 h 1062031"/>
              <a:gd name="connsiteX4" fmla="*/ 1377316 w 10642361"/>
              <a:gd name="connsiteY4" fmla="*/ 0 h 1062031"/>
              <a:gd name="connsiteX5" fmla="*/ 2051774 w 10642361"/>
              <a:gd name="connsiteY5" fmla="*/ 0 h 1062031"/>
              <a:gd name="connsiteX6" fmla="*/ 2314698 w 10642361"/>
              <a:gd name="connsiteY6" fmla="*/ 0 h 1062031"/>
              <a:gd name="connsiteX7" fmla="*/ 2577622 w 10642361"/>
              <a:gd name="connsiteY7" fmla="*/ 0 h 1062031"/>
              <a:gd name="connsiteX8" fmla="*/ 3354964 w 10642361"/>
              <a:gd name="connsiteY8" fmla="*/ 0 h 1062031"/>
              <a:gd name="connsiteX9" fmla="*/ 3720772 w 10642361"/>
              <a:gd name="connsiteY9" fmla="*/ 0 h 1062031"/>
              <a:gd name="connsiteX10" fmla="*/ 3983696 w 10642361"/>
              <a:gd name="connsiteY10" fmla="*/ 0 h 1062031"/>
              <a:gd name="connsiteX11" fmla="*/ 4452387 w 10642361"/>
              <a:gd name="connsiteY11" fmla="*/ 0 h 1062031"/>
              <a:gd name="connsiteX12" fmla="*/ 5023962 w 10642361"/>
              <a:gd name="connsiteY12" fmla="*/ 0 h 1062031"/>
              <a:gd name="connsiteX13" fmla="*/ 5492653 w 10642361"/>
              <a:gd name="connsiteY13" fmla="*/ 0 h 1062031"/>
              <a:gd name="connsiteX14" fmla="*/ 6269994 w 10642361"/>
              <a:gd name="connsiteY14" fmla="*/ 0 h 1062031"/>
              <a:gd name="connsiteX15" fmla="*/ 6944452 w 10642361"/>
              <a:gd name="connsiteY15" fmla="*/ 0 h 1062031"/>
              <a:gd name="connsiteX16" fmla="*/ 7207377 w 10642361"/>
              <a:gd name="connsiteY16" fmla="*/ 0 h 1062031"/>
              <a:gd name="connsiteX17" fmla="*/ 7573184 w 10642361"/>
              <a:gd name="connsiteY17" fmla="*/ 0 h 1062031"/>
              <a:gd name="connsiteX18" fmla="*/ 8350526 w 10642361"/>
              <a:gd name="connsiteY18" fmla="*/ 0 h 1062031"/>
              <a:gd name="connsiteX19" fmla="*/ 8922101 w 10642361"/>
              <a:gd name="connsiteY19" fmla="*/ 0 h 1062031"/>
              <a:gd name="connsiteX20" fmla="*/ 9699442 w 10642361"/>
              <a:gd name="connsiteY20" fmla="*/ 0 h 1062031"/>
              <a:gd name="connsiteX21" fmla="*/ 10465352 w 10642361"/>
              <a:gd name="connsiteY21" fmla="*/ 0 h 1062031"/>
              <a:gd name="connsiteX22" fmla="*/ 10642361 w 10642361"/>
              <a:gd name="connsiteY22" fmla="*/ 177009 h 1062031"/>
              <a:gd name="connsiteX23" fmla="*/ 10642361 w 10642361"/>
              <a:gd name="connsiteY23" fmla="*/ 531016 h 1062031"/>
              <a:gd name="connsiteX24" fmla="*/ 10642361 w 10642361"/>
              <a:gd name="connsiteY24" fmla="*/ 885022 h 1062031"/>
              <a:gd name="connsiteX25" fmla="*/ 10465352 w 10642361"/>
              <a:gd name="connsiteY25" fmla="*/ 1062031 h 1062031"/>
              <a:gd name="connsiteX26" fmla="*/ 9996661 w 10642361"/>
              <a:gd name="connsiteY26" fmla="*/ 1062031 h 1062031"/>
              <a:gd name="connsiteX27" fmla="*/ 9322203 w 10642361"/>
              <a:gd name="connsiteY27" fmla="*/ 1062031 h 1062031"/>
              <a:gd name="connsiteX28" fmla="*/ 8544861 w 10642361"/>
              <a:gd name="connsiteY28" fmla="*/ 1062031 h 1062031"/>
              <a:gd name="connsiteX29" fmla="*/ 8179054 w 10642361"/>
              <a:gd name="connsiteY29" fmla="*/ 1062031 h 1062031"/>
              <a:gd name="connsiteX30" fmla="*/ 7607479 w 10642361"/>
              <a:gd name="connsiteY30" fmla="*/ 1062031 h 1062031"/>
              <a:gd name="connsiteX31" fmla="*/ 7344555 w 10642361"/>
              <a:gd name="connsiteY31" fmla="*/ 1062031 h 1062031"/>
              <a:gd name="connsiteX32" fmla="*/ 6567213 w 10642361"/>
              <a:gd name="connsiteY32" fmla="*/ 1062031 h 1062031"/>
              <a:gd name="connsiteX33" fmla="*/ 6098522 w 10642361"/>
              <a:gd name="connsiteY33" fmla="*/ 1062031 h 1062031"/>
              <a:gd name="connsiteX34" fmla="*/ 5835598 w 10642361"/>
              <a:gd name="connsiteY34" fmla="*/ 1062031 h 1062031"/>
              <a:gd name="connsiteX35" fmla="*/ 5161140 w 10642361"/>
              <a:gd name="connsiteY35" fmla="*/ 1062031 h 1062031"/>
              <a:gd name="connsiteX36" fmla="*/ 4898215 w 10642361"/>
              <a:gd name="connsiteY36" fmla="*/ 1062031 h 1062031"/>
              <a:gd name="connsiteX37" fmla="*/ 4223757 w 10642361"/>
              <a:gd name="connsiteY37" fmla="*/ 1062031 h 1062031"/>
              <a:gd name="connsiteX38" fmla="*/ 3446416 w 10642361"/>
              <a:gd name="connsiteY38" fmla="*/ 1062031 h 1062031"/>
              <a:gd name="connsiteX39" fmla="*/ 2977725 w 10642361"/>
              <a:gd name="connsiteY39" fmla="*/ 1062031 h 1062031"/>
              <a:gd name="connsiteX40" fmla="*/ 2200383 w 10642361"/>
              <a:gd name="connsiteY40" fmla="*/ 1062031 h 1062031"/>
              <a:gd name="connsiteX41" fmla="*/ 1834575 w 10642361"/>
              <a:gd name="connsiteY41" fmla="*/ 1062031 h 1062031"/>
              <a:gd name="connsiteX42" fmla="*/ 1057234 w 10642361"/>
              <a:gd name="connsiteY42" fmla="*/ 1062031 h 1062031"/>
              <a:gd name="connsiteX43" fmla="*/ 177009 w 10642361"/>
              <a:gd name="connsiteY43" fmla="*/ 1062031 h 1062031"/>
              <a:gd name="connsiteX44" fmla="*/ 0 w 10642361"/>
              <a:gd name="connsiteY44" fmla="*/ 885022 h 1062031"/>
              <a:gd name="connsiteX45" fmla="*/ 0 w 10642361"/>
              <a:gd name="connsiteY45" fmla="*/ 516855 h 1062031"/>
              <a:gd name="connsiteX46" fmla="*/ 0 w 10642361"/>
              <a:gd name="connsiteY46" fmla="*/ 177009 h 1062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0642361" h="1062031" fill="none" extrusionOk="0">
                <a:moveTo>
                  <a:pt x="0" y="177009"/>
                </a:moveTo>
                <a:cubicBezTo>
                  <a:pt x="23630" y="69496"/>
                  <a:pt x="64463" y="-24600"/>
                  <a:pt x="177009" y="0"/>
                </a:cubicBezTo>
                <a:cubicBezTo>
                  <a:pt x="268591" y="-7199"/>
                  <a:pt x="390241" y="24765"/>
                  <a:pt x="542817" y="0"/>
                </a:cubicBezTo>
                <a:cubicBezTo>
                  <a:pt x="695393" y="-24765"/>
                  <a:pt x="963044" y="45436"/>
                  <a:pt x="1114391" y="0"/>
                </a:cubicBezTo>
                <a:cubicBezTo>
                  <a:pt x="1265738" y="-45436"/>
                  <a:pt x="1293203" y="27104"/>
                  <a:pt x="1377316" y="0"/>
                </a:cubicBezTo>
                <a:cubicBezTo>
                  <a:pt x="1461429" y="-27104"/>
                  <a:pt x="1724477" y="12478"/>
                  <a:pt x="2051774" y="0"/>
                </a:cubicBezTo>
                <a:cubicBezTo>
                  <a:pt x="2379071" y="-12478"/>
                  <a:pt x="2246974" y="14442"/>
                  <a:pt x="2314698" y="0"/>
                </a:cubicBezTo>
                <a:cubicBezTo>
                  <a:pt x="2382422" y="-14442"/>
                  <a:pt x="2450101" y="21223"/>
                  <a:pt x="2577622" y="0"/>
                </a:cubicBezTo>
                <a:cubicBezTo>
                  <a:pt x="2705143" y="-21223"/>
                  <a:pt x="3121474" y="10869"/>
                  <a:pt x="3354964" y="0"/>
                </a:cubicBezTo>
                <a:cubicBezTo>
                  <a:pt x="3588454" y="-10869"/>
                  <a:pt x="3641719" y="28777"/>
                  <a:pt x="3720772" y="0"/>
                </a:cubicBezTo>
                <a:cubicBezTo>
                  <a:pt x="3799825" y="-28777"/>
                  <a:pt x="3909169" y="26256"/>
                  <a:pt x="3983696" y="0"/>
                </a:cubicBezTo>
                <a:cubicBezTo>
                  <a:pt x="4058223" y="-26256"/>
                  <a:pt x="4330252" y="37918"/>
                  <a:pt x="4452387" y="0"/>
                </a:cubicBezTo>
                <a:cubicBezTo>
                  <a:pt x="4574522" y="-37918"/>
                  <a:pt x="4848161" y="14580"/>
                  <a:pt x="5023962" y="0"/>
                </a:cubicBezTo>
                <a:cubicBezTo>
                  <a:pt x="5199763" y="-14580"/>
                  <a:pt x="5311474" y="34989"/>
                  <a:pt x="5492653" y="0"/>
                </a:cubicBezTo>
                <a:cubicBezTo>
                  <a:pt x="5673832" y="-34989"/>
                  <a:pt x="6062664" y="37512"/>
                  <a:pt x="6269994" y="0"/>
                </a:cubicBezTo>
                <a:cubicBezTo>
                  <a:pt x="6477324" y="-37512"/>
                  <a:pt x="6791344" y="55199"/>
                  <a:pt x="6944452" y="0"/>
                </a:cubicBezTo>
                <a:cubicBezTo>
                  <a:pt x="7097560" y="-55199"/>
                  <a:pt x="7150100" y="9292"/>
                  <a:pt x="7207377" y="0"/>
                </a:cubicBezTo>
                <a:cubicBezTo>
                  <a:pt x="7264655" y="-9292"/>
                  <a:pt x="7444532" y="26293"/>
                  <a:pt x="7573184" y="0"/>
                </a:cubicBezTo>
                <a:cubicBezTo>
                  <a:pt x="7701836" y="-26293"/>
                  <a:pt x="7984776" y="15554"/>
                  <a:pt x="8350526" y="0"/>
                </a:cubicBezTo>
                <a:cubicBezTo>
                  <a:pt x="8716276" y="-15554"/>
                  <a:pt x="8739816" y="39203"/>
                  <a:pt x="8922101" y="0"/>
                </a:cubicBezTo>
                <a:cubicBezTo>
                  <a:pt x="9104387" y="-39203"/>
                  <a:pt x="9476570" y="86030"/>
                  <a:pt x="9699442" y="0"/>
                </a:cubicBezTo>
                <a:cubicBezTo>
                  <a:pt x="9922314" y="-86030"/>
                  <a:pt x="10295698" y="9584"/>
                  <a:pt x="10465352" y="0"/>
                </a:cubicBezTo>
                <a:cubicBezTo>
                  <a:pt x="10555128" y="10459"/>
                  <a:pt x="10640187" y="79158"/>
                  <a:pt x="10642361" y="177009"/>
                </a:cubicBezTo>
                <a:cubicBezTo>
                  <a:pt x="10654891" y="344691"/>
                  <a:pt x="10639966" y="414124"/>
                  <a:pt x="10642361" y="531016"/>
                </a:cubicBezTo>
                <a:cubicBezTo>
                  <a:pt x="10644756" y="647908"/>
                  <a:pt x="10640198" y="770462"/>
                  <a:pt x="10642361" y="885022"/>
                </a:cubicBezTo>
                <a:cubicBezTo>
                  <a:pt x="10620885" y="995153"/>
                  <a:pt x="10574781" y="1048573"/>
                  <a:pt x="10465352" y="1062031"/>
                </a:cubicBezTo>
                <a:cubicBezTo>
                  <a:pt x="10263693" y="1116391"/>
                  <a:pt x="10186497" y="1045572"/>
                  <a:pt x="9996661" y="1062031"/>
                </a:cubicBezTo>
                <a:cubicBezTo>
                  <a:pt x="9806825" y="1078490"/>
                  <a:pt x="9562710" y="988249"/>
                  <a:pt x="9322203" y="1062031"/>
                </a:cubicBezTo>
                <a:cubicBezTo>
                  <a:pt x="9081696" y="1135813"/>
                  <a:pt x="8868805" y="992437"/>
                  <a:pt x="8544861" y="1062031"/>
                </a:cubicBezTo>
                <a:cubicBezTo>
                  <a:pt x="8220917" y="1131625"/>
                  <a:pt x="8263951" y="1030394"/>
                  <a:pt x="8179054" y="1062031"/>
                </a:cubicBezTo>
                <a:cubicBezTo>
                  <a:pt x="8094157" y="1093668"/>
                  <a:pt x="7892430" y="1018825"/>
                  <a:pt x="7607479" y="1062031"/>
                </a:cubicBezTo>
                <a:cubicBezTo>
                  <a:pt x="7322529" y="1105237"/>
                  <a:pt x="7397909" y="1061009"/>
                  <a:pt x="7344555" y="1062031"/>
                </a:cubicBezTo>
                <a:cubicBezTo>
                  <a:pt x="7291201" y="1063053"/>
                  <a:pt x="6830825" y="1004717"/>
                  <a:pt x="6567213" y="1062031"/>
                </a:cubicBezTo>
                <a:cubicBezTo>
                  <a:pt x="6303601" y="1119345"/>
                  <a:pt x="6296878" y="1045890"/>
                  <a:pt x="6098522" y="1062031"/>
                </a:cubicBezTo>
                <a:cubicBezTo>
                  <a:pt x="5900166" y="1078172"/>
                  <a:pt x="5936412" y="1050090"/>
                  <a:pt x="5835598" y="1062031"/>
                </a:cubicBezTo>
                <a:cubicBezTo>
                  <a:pt x="5734784" y="1073972"/>
                  <a:pt x="5392733" y="992803"/>
                  <a:pt x="5161140" y="1062031"/>
                </a:cubicBezTo>
                <a:cubicBezTo>
                  <a:pt x="4929547" y="1131259"/>
                  <a:pt x="4977541" y="1035113"/>
                  <a:pt x="4898215" y="1062031"/>
                </a:cubicBezTo>
                <a:cubicBezTo>
                  <a:pt x="4818889" y="1088949"/>
                  <a:pt x="4390159" y="1045094"/>
                  <a:pt x="4223757" y="1062031"/>
                </a:cubicBezTo>
                <a:cubicBezTo>
                  <a:pt x="4057355" y="1078968"/>
                  <a:pt x="3833666" y="1019103"/>
                  <a:pt x="3446416" y="1062031"/>
                </a:cubicBezTo>
                <a:cubicBezTo>
                  <a:pt x="3059166" y="1104959"/>
                  <a:pt x="3132524" y="1033654"/>
                  <a:pt x="2977725" y="1062031"/>
                </a:cubicBezTo>
                <a:cubicBezTo>
                  <a:pt x="2822926" y="1090408"/>
                  <a:pt x="2432166" y="1056310"/>
                  <a:pt x="2200383" y="1062031"/>
                </a:cubicBezTo>
                <a:cubicBezTo>
                  <a:pt x="1968600" y="1067752"/>
                  <a:pt x="2002540" y="1039385"/>
                  <a:pt x="1834575" y="1062031"/>
                </a:cubicBezTo>
                <a:cubicBezTo>
                  <a:pt x="1666610" y="1084677"/>
                  <a:pt x="1343354" y="996898"/>
                  <a:pt x="1057234" y="1062031"/>
                </a:cubicBezTo>
                <a:cubicBezTo>
                  <a:pt x="771114" y="1127164"/>
                  <a:pt x="539086" y="1038996"/>
                  <a:pt x="177009" y="1062031"/>
                </a:cubicBezTo>
                <a:cubicBezTo>
                  <a:pt x="75830" y="1082197"/>
                  <a:pt x="-6940" y="986615"/>
                  <a:pt x="0" y="885022"/>
                </a:cubicBezTo>
                <a:cubicBezTo>
                  <a:pt x="-5931" y="766735"/>
                  <a:pt x="5696" y="628992"/>
                  <a:pt x="0" y="516855"/>
                </a:cubicBezTo>
                <a:cubicBezTo>
                  <a:pt x="-5696" y="404718"/>
                  <a:pt x="34640" y="320761"/>
                  <a:pt x="0" y="177009"/>
                </a:cubicBezTo>
                <a:close/>
              </a:path>
              <a:path w="10642361" h="1062031" stroke="0" extrusionOk="0">
                <a:moveTo>
                  <a:pt x="0" y="177009"/>
                </a:moveTo>
                <a:cubicBezTo>
                  <a:pt x="5155" y="61670"/>
                  <a:pt x="102132" y="-16474"/>
                  <a:pt x="177009" y="0"/>
                </a:cubicBezTo>
                <a:cubicBezTo>
                  <a:pt x="372709" y="-28632"/>
                  <a:pt x="467395" y="646"/>
                  <a:pt x="645700" y="0"/>
                </a:cubicBezTo>
                <a:cubicBezTo>
                  <a:pt x="824005" y="-646"/>
                  <a:pt x="889101" y="25210"/>
                  <a:pt x="1114391" y="0"/>
                </a:cubicBezTo>
                <a:cubicBezTo>
                  <a:pt x="1339681" y="-25210"/>
                  <a:pt x="1655179" y="78922"/>
                  <a:pt x="1891733" y="0"/>
                </a:cubicBezTo>
                <a:cubicBezTo>
                  <a:pt x="2128287" y="-78922"/>
                  <a:pt x="2396291" y="55349"/>
                  <a:pt x="2669074" y="0"/>
                </a:cubicBezTo>
                <a:cubicBezTo>
                  <a:pt x="2941857" y="-55349"/>
                  <a:pt x="3180220" y="74986"/>
                  <a:pt x="3343532" y="0"/>
                </a:cubicBezTo>
                <a:cubicBezTo>
                  <a:pt x="3506844" y="-74986"/>
                  <a:pt x="3635629" y="68177"/>
                  <a:pt x="3915107" y="0"/>
                </a:cubicBezTo>
                <a:cubicBezTo>
                  <a:pt x="4194586" y="-68177"/>
                  <a:pt x="4113395" y="3430"/>
                  <a:pt x="4178031" y="0"/>
                </a:cubicBezTo>
                <a:cubicBezTo>
                  <a:pt x="4242667" y="-3430"/>
                  <a:pt x="4501807" y="32786"/>
                  <a:pt x="4749606" y="0"/>
                </a:cubicBezTo>
                <a:cubicBezTo>
                  <a:pt x="4997405" y="-32786"/>
                  <a:pt x="5254235" y="44553"/>
                  <a:pt x="5526947" y="0"/>
                </a:cubicBezTo>
                <a:cubicBezTo>
                  <a:pt x="5799659" y="-44553"/>
                  <a:pt x="5823481" y="2624"/>
                  <a:pt x="6098522" y="0"/>
                </a:cubicBezTo>
                <a:cubicBezTo>
                  <a:pt x="6373563" y="-2624"/>
                  <a:pt x="6395715" y="10972"/>
                  <a:pt x="6567213" y="0"/>
                </a:cubicBezTo>
                <a:cubicBezTo>
                  <a:pt x="6738711" y="-10972"/>
                  <a:pt x="7075876" y="84612"/>
                  <a:pt x="7344555" y="0"/>
                </a:cubicBezTo>
                <a:cubicBezTo>
                  <a:pt x="7613234" y="-84612"/>
                  <a:pt x="7519056" y="5053"/>
                  <a:pt x="7607479" y="0"/>
                </a:cubicBezTo>
                <a:cubicBezTo>
                  <a:pt x="7695902" y="-5053"/>
                  <a:pt x="8084443" y="8689"/>
                  <a:pt x="8281937" y="0"/>
                </a:cubicBezTo>
                <a:cubicBezTo>
                  <a:pt x="8479431" y="-8689"/>
                  <a:pt x="8429135" y="4567"/>
                  <a:pt x="8544861" y="0"/>
                </a:cubicBezTo>
                <a:cubicBezTo>
                  <a:pt x="8660587" y="-4567"/>
                  <a:pt x="9058947" y="29992"/>
                  <a:pt x="9219319" y="0"/>
                </a:cubicBezTo>
                <a:cubicBezTo>
                  <a:pt x="9379691" y="-29992"/>
                  <a:pt x="9556659" y="4363"/>
                  <a:pt x="9688011" y="0"/>
                </a:cubicBezTo>
                <a:cubicBezTo>
                  <a:pt x="9819363" y="-4363"/>
                  <a:pt x="10261755" y="16238"/>
                  <a:pt x="10465352" y="0"/>
                </a:cubicBezTo>
                <a:cubicBezTo>
                  <a:pt x="10580715" y="-5589"/>
                  <a:pt x="10621517" y="81048"/>
                  <a:pt x="10642361" y="177009"/>
                </a:cubicBezTo>
                <a:cubicBezTo>
                  <a:pt x="10671325" y="287415"/>
                  <a:pt x="10624829" y="441014"/>
                  <a:pt x="10642361" y="509775"/>
                </a:cubicBezTo>
                <a:cubicBezTo>
                  <a:pt x="10659893" y="578536"/>
                  <a:pt x="10620504" y="724177"/>
                  <a:pt x="10642361" y="885022"/>
                </a:cubicBezTo>
                <a:cubicBezTo>
                  <a:pt x="10626639" y="1006338"/>
                  <a:pt x="10568584" y="1045463"/>
                  <a:pt x="10465352" y="1062031"/>
                </a:cubicBezTo>
                <a:cubicBezTo>
                  <a:pt x="10195374" y="1091821"/>
                  <a:pt x="9948969" y="1008441"/>
                  <a:pt x="9790894" y="1062031"/>
                </a:cubicBezTo>
                <a:cubicBezTo>
                  <a:pt x="9632819" y="1115621"/>
                  <a:pt x="9342455" y="1060676"/>
                  <a:pt x="9116436" y="1062031"/>
                </a:cubicBezTo>
                <a:cubicBezTo>
                  <a:pt x="8890417" y="1063386"/>
                  <a:pt x="8844966" y="1048521"/>
                  <a:pt x="8750628" y="1062031"/>
                </a:cubicBezTo>
                <a:cubicBezTo>
                  <a:pt x="8656290" y="1075541"/>
                  <a:pt x="8407890" y="1046292"/>
                  <a:pt x="8179054" y="1062031"/>
                </a:cubicBezTo>
                <a:cubicBezTo>
                  <a:pt x="7950218" y="1077770"/>
                  <a:pt x="7900824" y="1044673"/>
                  <a:pt x="7813246" y="1062031"/>
                </a:cubicBezTo>
                <a:cubicBezTo>
                  <a:pt x="7725668" y="1079389"/>
                  <a:pt x="7428031" y="1022548"/>
                  <a:pt x="7138788" y="1062031"/>
                </a:cubicBezTo>
                <a:cubicBezTo>
                  <a:pt x="6849545" y="1101514"/>
                  <a:pt x="6742861" y="1061245"/>
                  <a:pt x="6567213" y="1062031"/>
                </a:cubicBezTo>
                <a:cubicBezTo>
                  <a:pt x="6391566" y="1062817"/>
                  <a:pt x="6232074" y="1003333"/>
                  <a:pt x="5995639" y="1062031"/>
                </a:cubicBezTo>
                <a:cubicBezTo>
                  <a:pt x="5759204" y="1120729"/>
                  <a:pt x="5791152" y="1020136"/>
                  <a:pt x="5629831" y="1062031"/>
                </a:cubicBezTo>
                <a:cubicBezTo>
                  <a:pt x="5468510" y="1103926"/>
                  <a:pt x="5270823" y="1035832"/>
                  <a:pt x="5161140" y="1062031"/>
                </a:cubicBezTo>
                <a:cubicBezTo>
                  <a:pt x="5051457" y="1088230"/>
                  <a:pt x="4643256" y="1028593"/>
                  <a:pt x="4486682" y="1062031"/>
                </a:cubicBezTo>
                <a:cubicBezTo>
                  <a:pt x="4330108" y="1095469"/>
                  <a:pt x="4058241" y="1013391"/>
                  <a:pt x="3812224" y="1062031"/>
                </a:cubicBezTo>
                <a:cubicBezTo>
                  <a:pt x="3566207" y="1110671"/>
                  <a:pt x="3278345" y="1031239"/>
                  <a:pt x="3137765" y="1062031"/>
                </a:cubicBezTo>
                <a:cubicBezTo>
                  <a:pt x="2997185" y="1092823"/>
                  <a:pt x="2800772" y="1003822"/>
                  <a:pt x="2566191" y="1062031"/>
                </a:cubicBezTo>
                <a:cubicBezTo>
                  <a:pt x="2331610" y="1120240"/>
                  <a:pt x="2103546" y="1024315"/>
                  <a:pt x="1891733" y="1062031"/>
                </a:cubicBezTo>
                <a:cubicBezTo>
                  <a:pt x="1679920" y="1099747"/>
                  <a:pt x="1703297" y="1055211"/>
                  <a:pt x="1628809" y="1062031"/>
                </a:cubicBezTo>
                <a:cubicBezTo>
                  <a:pt x="1554321" y="1068851"/>
                  <a:pt x="1277224" y="1038648"/>
                  <a:pt x="1057234" y="1062031"/>
                </a:cubicBezTo>
                <a:cubicBezTo>
                  <a:pt x="837244" y="1085414"/>
                  <a:pt x="388902" y="970365"/>
                  <a:pt x="177009" y="1062031"/>
                </a:cubicBezTo>
                <a:cubicBezTo>
                  <a:pt x="65139" y="1066920"/>
                  <a:pt x="18644" y="996942"/>
                  <a:pt x="0" y="885022"/>
                </a:cubicBezTo>
                <a:cubicBezTo>
                  <a:pt x="-28699" y="747646"/>
                  <a:pt x="23303" y="672662"/>
                  <a:pt x="0" y="552256"/>
                </a:cubicBezTo>
                <a:cubicBezTo>
                  <a:pt x="-23303" y="431850"/>
                  <a:pt x="22210" y="363716"/>
                  <a:pt x="0" y="177009"/>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Studies have shown that young people who vape are more likely to try other drugs and cigarettes and are more likely to become addicted to other substances later in life. </a:t>
            </a:r>
          </a:p>
        </p:txBody>
      </p:sp>
      <p:sp>
        <p:nvSpPr>
          <p:cNvPr id="6" name="Rectangle: Rounded Corners 5">
            <a:extLst>
              <a:ext uri="{FF2B5EF4-FFF2-40B4-BE49-F238E27FC236}">
                <a16:creationId xmlns:a16="http://schemas.microsoft.com/office/drawing/2014/main" id="{1F207B2D-ECD3-C34E-ABD1-C1E6EEF282F0}"/>
              </a:ext>
            </a:extLst>
          </p:cNvPr>
          <p:cNvSpPr/>
          <p:nvPr/>
        </p:nvSpPr>
        <p:spPr>
          <a:xfrm>
            <a:off x="606664" y="2510849"/>
            <a:ext cx="5870336" cy="2289751"/>
          </a:xfrm>
          <a:custGeom>
            <a:avLst/>
            <a:gdLst>
              <a:gd name="connsiteX0" fmla="*/ 0 w 5870336"/>
              <a:gd name="connsiteY0" fmla="*/ 381633 h 2289751"/>
              <a:gd name="connsiteX1" fmla="*/ 381633 w 5870336"/>
              <a:gd name="connsiteY1" fmla="*/ 0 h 2289751"/>
              <a:gd name="connsiteX2" fmla="*/ 795873 w 5870336"/>
              <a:gd name="connsiteY2" fmla="*/ 0 h 2289751"/>
              <a:gd name="connsiteX3" fmla="*/ 1261184 w 5870336"/>
              <a:gd name="connsiteY3" fmla="*/ 0 h 2289751"/>
              <a:gd name="connsiteX4" fmla="*/ 1777565 w 5870336"/>
              <a:gd name="connsiteY4" fmla="*/ 0 h 2289751"/>
              <a:gd name="connsiteX5" fmla="*/ 2396088 w 5870336"/>
              <a:gd name="connsiteY5" fmla="*/ 0 h 2289751"/>
              <a:gd name="connsiteX6" fmla="*/ 3014611 w 5870336"/>
              <a:gd name="connsiteY6" fmla="*/ 0 h 2289751"/>
              <a:gd name="connsiteX7" fmla="*/ 3633134 w 5870336"/>
              <a:gd name="connsiteY7" fmla="*/ 0 h 2289751"/>
              <a:gd name="connsiteX8" fmla="*/ 4200586 w 5870336"/>
              <a:gd name="connsiteY8" fmla="*/ 0 h 2289751"/>
              <a:gd name="connsiteX9" fmla="*/ 4819109 w 5870336"/>
              <a:gd name="connsiteY9" fmla="*/ 0 h 2289751"/>
              <a:gd name="connsiteX10" fmla="*/ 5488703 w 5870336"/>
              <a:gd name="connsiteY10" fmla="*/ 0 h 2289751"/>
              <a:gd name="connsiteX11" fmla="*/ 5870336 w 5870336"/>
              <a:gd name="connsiteY11" fmla="*/ 381633 h 2289751"/>
              <a:gd name="connsiteX12" fmla="*/ 5870336 w 5870336"/>
              <a:gd name="connsiteY12" fmla="*/ 920991 h 2289751"/>
              <a:gd name="connsiteX13" fmla="*/ 5870336 w 5870336"/>
              <a:gd name="connsiteY13" fmla="*/ 1384025 h 2289751"/>
              <a:gd name="connsiteX14" fmla="*/ 5870336 w 5870336"/>
              <a:gd name="connsiteY14" fmla="*/ 1908118 h 2289751"/>
              <a:gd name="connsiteX15" fmla="*/ 5488703 w 5870336"/>
              <a:gd name="connsiteY15" fmla="*/ 2289751 h 2289751"/>
              <a:gd name="connsiteX16" fmla="*/ 5023392 w 5870336"/>
              <a:gd name="connsiteY16" fmla="*/ 2289751 h 2289751"/>
              <a:gd name="connsiteX17" fmla="*/ 4353799 w 5870336"/>
              <a:gd name="connsiteY17" fmla="*/ 2289751 h 2289751"/>
              <a:gd name="connsiteX18" fmla="*/ 3786346 w 5870336"/>
              <a:gd name="connsiteY18" fmla="*/ 2289751 h 2289751"/>
              <a:gd name="connsiteX19" fmla="*/ 3372106 w 5870336"/>
              <a:gd name="connsiteY19" fmla="*/ 2289751 h 2289751"/>
              <a:gd name="connsiteX20" fmla="*/ 2753583 w 5870336"/>
              <a:gd name="connsiteY20" fmla="*/ 2289751 h 2289751"/>
              <a:gd name="connsiteX21" fmla="*/ 2339343 w 5870336"/>
              <a:gd name="connsiteY21" fmla="*/ 2289751 h 2289751"/>
              <a:gd name="connsiteX22" fmla="*/ 1925103 w 5870336"/>
              <a:gd name="connsiteY22" fmla="*/ 2289751 h 2289751"/>
              <a:gd name="connsiteX23" fmla="*/ 1255509 w 5870336"/>
              <a:gd name="connsiteY23" fmla="*/ 2289751 h 2289751"/>
              <a:gd name="connsiteX24" fmla="*/ 381633 w 5870336"/>
              <a:gd name="connsiteY24" fmla="*/ 2289751 h 2289751"/>
              <a:gd name="connsiteX25" fmla="*/ 0 w 5870336"/>
              <a:gd name="connsiteY25" fmla="*/ 1908118 h 2289751"/>
              <a:gd name="connsiteX26" fmla="*/ 0 w 5870336"/>
              <a:gd name="connsiteY26" fmla="*/ 1429819 h 2289751"/>
              <a:gd name="connsiteX27" fmla="*/ 0 w 5870336"/>
              <a:gd name="connsiteY27" fmla="*/ 936256 h 2289751"/>
              <a:gd name="connsiteX28" fmla="*/ 0 w 5870336"/>
              <a:gd name="connsiteY28" fmla="*/ 381633 h 2289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70336" h="2289751" fill="none" extrusionOk="0">
                <a:moveTo>
                  <a:pt x="0" y="381633"/>
                </a:moveTo>
                <a:cubicBezTo>
                  <a:pt x="2912" y="183301"/>
                  <a:pt x="174694" y="59369"/>
                  <a:pt x="381633" y="0"/>
                </a:cubicBezTo>
                <a:cubicBezTo>
                  <a:pt x="475139" y="-45025"/>
                  <a:pt x="639394" y="49408"/>
                  <a:pt x="795873" y="0"/>
                </a:cubicBezTo>
                <a:cubicBezTo>
                  <a:pt x="952352" y="-49408"/>
                  <a:pt x="1043876" y="22781"/>
                  <a:pt x="1261184" y="0"/>
                </a:cubicBezTo>
                <a:cubicBezTo>
                  <a:pt x="1478492" y="-22781"/>
                  <a:pt x="1617472" y="28661"/>
                  <a:pt x="1777565" y="0"/>
                </a:cubicBezTo>
                <a:cubicBezTo>
                  <a:pt x="1937658" y="-28661"/>
                  <a:pt x="2179139" y="41621"/>
                  <a:pt x="2396088" y="0"/>
                </a:cubicBezTo>
                <a:cubicBezTo>
                  <a:pt x="2613037" y="-41621"/>
                  <a:pt x="2721151" y="25891"/>
                  <a:pt x="3014611" y="0"/>
                </a:cubicBezTo>
                <a:cubicBezTo>
                  <a:pt x="3308071" y="-25891"/>
                  <a:pt x="3406632" y="56136"/>
                  <a:pt x="3633134" y="0"/>
                </a:cubicBezTo>
                <a:cubicBezTo>
                  <a:pt x="3859636" y="-56136"/>
                  <a:pt x="3958005" y="23793"/>
                  <a:pt x="4200586" y="0"/>
                </a:cubicBezTo>
                <a:cubicBezTo>
                  <a:pt x="4443167" y="-23793"/>
                  <a:pt x="4684503" y="63057"/>
                  <a:pt x="4819109" y="0"/>
                </a:cubicBezTo>
                <a:cubicBezTo>
                  <a:pt x="4953715" y="-63057"/>
                  <a:pt x="5343049" y="74502"/>
                  <a:pt x="5488703" y="0"/>
                </a:cubicBezTo>
                <a:cubicBezTo>
                  <a:pt x="5674572" y="20268"/>
                  <a:pt x="5900278" y="183263"/>
                  <a:pt x="5870336" y="381633"/>
                </a:cubicBezTo>
                <a:cubicBezTo>
                  <a:pt x="5888147" y="492799"/>
                  <a:pt x="5861433" y="760554"/>
                  <a:pt x="5870336" y="920991"/>
                </a:cubicBezTo>
                <a:cubicBezTo>
                  <a:pt x="5879239" y="1081428"/>
                  <a:pt x="5848575" y="1220574"/>
                  <a:pt x="5870336" y="1384025"/>
                </a:cubicBezTo>
                <a:cubicBezTo>
                  <a:pt x="5892097" y="1547476"/>
                  <a:pt x="5851937" y="1709146"/>
                  <a:pt x="5870336" y="1908118"/>
                </a:cubicBezTo>
                <a:cubicBezTo>
                  <a:pt x="5885690" y="2142511"/>
                  <a:pt x="5672994" y="2264511"/>
                  <a:pt x="5488703" y="2289751"/>
                </a:cubicBezTo>
                <a:cubicBezTo>
                  <a:pt x="5341579" y="2302909"/>
                  <a:pt x="5216639" y="2282504"/>
                  <a:pt x="5023392" y="2289751"/>
                </a:cubicBezTo>
                <a:cubicBezTo>
                  <a:pt x="4830145" y="2296998"/>
                  <a:pt x="4615732" y="2264356"/>
                  <a:pt x="4353799" y="2289751"/>
                </a:cubicBezTo>
                <a:cubicBezTo>
                  <a:pt x="4091866" y="2315146"/>
                  <a:pt x="3959863" y="2276010"/>
                  <a:pt x="3786346" y="2289751"/>
                </a:cubicBezTo>
                <a:cubicBezTo>
                  <a:pt x="3612829" y="2303492"/>
                  <a:pt x="3476164" y="2259377"/>
                  <a:pt x="3372106" y="2289751"/>
                </a:cubicBezTo>
                <a:cubicBezTo>
                  <a:pt x="3268048" y="2320125"/>
                  <a:pt x="2890848" y="2286323"/>
                  <a:pt x="2753583" y="2289751"/>
                </a:cubicBezTo>
                <a:cubicBezTo>
                  <a:pt x="2616318" y="2293179"/>
                  <a:pt x="2423859" y="2248744"/>
                  <a:pt x="2339343" y="2289751"/>
                </a:cubicBezTo>
                <a:cubicBezTo>
                  <a:pt x="2254827" y="2330758"/>
                  <a:pt x="2128722" y="2258212"/>
                  <a:pt x="1925103" y="2289751"/>
                </a:cubicBezTo>
                <a:cubicBezTo>
                  <a:pt x="1721484" y="2321290"/>
                  <a:pt x="1471216" y="2276521"/>
                  <a:pt x="1255509" y="2289751"/>
                </a:cubicBezTo>
                <a:cubicBezTo>
                  <a:pt x="1039802" y="2302981"/>
                  <a:pt x="694538" y="2206172"/>
                  <a:pt x="381633" y="2289751"/>
                </a:cubicBezTo>
                <a:cubicBezTo>
                  <a:pt x="204957" y="2283307"/>
                  <a:pt x="16382" y="2145480"/>
                  <a:pt x="0" y="1908118"/>
                </a:cubicBezTo>
                <a:cubicBezTo>
                  <a:pt x="-2260" y="1783778"/>
                  <a:pt x="16100" y="1586841"/>
                  <a:pt x="0" y="1429819"/>
                </a:cubicBezTo>
                <a:cubicBezTo>
                  <a:pt x="-16100" y="1272797"/>
                  <a:pt x="53375" y="1060128"/>
                  <a:pt x="0" y="936256"/>
                </a:cubicBezTo>
                <a:cubicBezTo>
                  <a:pt x="-53375" y="812384"/>
                  <a:pt x="12590" y="629624"/>
                  <a:pt x="0" y="381633"/>
                </a:cubicBezTo>
                <a:close/>
              </a:path>
              <a:path w="5870336" h="2289751" stroke="0" extrusionOk="0">
                <a:moveTo>
                  <a:pt x="0" y="381633"/>
                </a:moveTo>
                <a:cubicBezTo>
                  <a:pt x="14933" y="119940"/>
                  <a:pt x="218122" y="-34024"/>
                  <a:pt x="381633" y="0"/>
                </a:cubicBezTo>
                <a:cubicBezTo>
                  <a:pt x="580804" y="-60056"/>
                  <a:pt x="755986" y="41374"/>
                  <a:pt x="898015" y="0"/>
                </a:cubicBezTo>
                <a:cubicBezTo>
                  <a:pt x="1040044" y="-41374"/>
                  <a:pt x="1158056" y="52286"/>
                  <a:pt x="1414396" y="0"/>
                </a:cubicBezTo>
                <a:cubicBezTo>
                  <a:pt x="1670736" y="-52286"/>
                  <a:pt x="1855415" y="78289"/>
                  <a:pt x="2083990" y="0"/>
                </a:cubicBezTo>
                <a:cubicBezTo>
                  <a:pt x="2312565" y="-78289"/>
                  <a:pt x="2479439" y="63516"/>
                  <a:pt x="2753583" y="0"/>
                </a:cubicBezTo>
                <a:cubicBezTo>
                  <a:pt x="3027727" y="-63516"/>
                  <a:pt x="3081430" y="51895"/>
                  <a:pt x="3372106" y="0"/>
                </a:cubicBezTo>
                <a:cubicBezTo>
                  <a:pt x="3662782" y="-51895"/>
                  <a:pt x="3790120" y="22636"/>
                  <a:pt x="3939558" y="0"/>
                </a:cubicBezTo>
                <a:cubicBezTo>
                  <a:pt x="4088996" y="-22636"/>
                  <a:pt x="4231831" y="24385"/>
                  <a:pt x="4353799" y="0"/>
                </a:cubicBezTo>
                <a:cubicBezTo>
                  <a:pt x="4475767" y="-24385"/>
                  <a:pt x="4710461" y="24054"/>
                  <a:pt x="4921251" y="0"/>
                </a:cubicBezTo>
                <a:cubicBezTo>
                  <a:pt x="5132041" y="-24054"/>
                  <a:pt x="5331586" y="657"/>
                  <a:pt x="5488703" y="0"/>
                </a:cubicBezTo>
                <a:cubicBezTo>
                  <a:pt x="5671154" y="32722"/>
                  <a:pt x="5819528" y="134862"/>
                  <a:pt x="5870336" y="381633"/>
                </a:cubicBezTo>
                <a:cubicBezTo>
                  <a:pt x="5901868" y="545895"/>
                  <a:pt x="5836982" y="640687"/>
                  <a:pt x="5870336" y="890461"/>
                </a:cubicBezTo>
                <a:cubicBezTo>
                  <a:pt x="5903690" y="1140235"/>
                  <a:pt x="5852432" y="1139505"/>
                  <a:pt x="5870336" y="1353495"/>
                </a:cubicBezTo>
                <a:cubicBezTo>
                  <a:pt x="5888240" y="1567485"/>
                  <a:pt x="5817220" y="1693137"/>
                  <a:pt x="5870336" y="1908118"/>
                </a:cubicBezTo>
                <a:cubicBezTo>
                  <a:pt x="5862890" y="2106173"/>
                  <a:pt x="5722783" y="2278788"/>
                  <a:pt x="5488703" y="2289751"/>
                </a:cubicBezTo>
                <a:cubicBezTo>
                  <a:pt x="5257843" y="2292863"/>
                  <a:pt x="5015434" y="2246027"/>
                  <a:pt x="4819109" y="2289751"/>
                </a:cubicBezTo>
                <a:cubicBezTo>
                  <a:pt x="4622784" y="2333475"/>
                  <a:pt x="4464153" y="2234759"/>
                  <a:pt x="4302728" y="2289751"/>
                </a:cubicBezTo>
                <a:cubicBezTo>
                  <a:pt x="4141303" y="2344743"/>
                  <a:pt x="4014545" y="2224408"/>
                  <a:pt x="3735276" y="2289751"/>
                </a:cubicBezTo>
                <a:cubicBezTo>
                  <a:pt x="3456007" y="2355094"/>
                  <a:pt x="3353447" y="2286682"/>
                  <a:pt x="3116753" y="2289751"/>
                </a:cubicBezTo>
                <a:cubicBezTo>
                  <a:pt x="2880059" y="2292820"/>
                  <a:pt x="2647291" y="2272098"/>
                  <a:pt x="2447159" y="2289751"/>
                </a:cubicBezTo>
                <a:cubicBezTo>
                  <a:pt x="2247027" y="2307404"/>
                  <a:pt x="1985795" y="2218943"/>
                  <a:pt x="1828636" y="2289751"/>
                </a:cubicBezTo>
                <a:cubicBezTo>
                  <a:pt x="1671477" y="2360559"/>
                  <a:pt x="1381631" y="2231585"/>
                  <a:pt x="1261184" y="2289751"/>
                </a:cubicBezTo>
                <a:cubicBezTo>
                  <a:pt x="1140737" y="2347917"/>
                  <a:pt x="662848" y="2248513"/>
                  <a:pt x="381633" y="2289751"/>
                </a:cubicBezTo>
                <a:cubicBezTo>
                  <a:pt x="184394" y="2263866"/>
                  <a:pt x="-11911" y="2143044"/>
                  <a:pt x="0" y="1908118"/>
                </a:cubicBezTo>
                <a:cubicBezTo>
                  <a:pt x="-18683" y="1703519"/>
                  <a:pt x="29871" y="1547250"/>
                  <a:pt x="0" y="1445084"/>
                </a:cubicBezTo>
                <a:cubicBezTo>
                  <a:pt x="-29871" y="1342918"/>
                  <a:pt x="39048" y="1097260"/>
                  <a:pt x="0" y="936256"/>
                </a:cubicBezTo>
                <a:cubicBezTo>
                  <a:pt x="-39048" y="775252"/>
                  <a:pt x="66325" y="593516"/>
                  <a:pt x="0" y="381633"/>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Young people who start using addictive substances get used to experimenting with other drugs, so it becomes a habit. </a:t>
            </a:r>
          </a:p>
          <a:p>
            <a:pPr eaLnBrk="0" fontAlgn="base" hangingPunct="0">
              <a:spcBef>
                <a:spcPct val="0"/>
              </a:spcBef>
              <a:spcAft>
                <a:spcPct val="0"/>
              </a:spcAft>
            </a:pPr>
            <a:endParaRPr lang="en-GB" dirty="0">
              <a:solidFill>
                <a:prstClr val="black">
                  <a:lumMod val="75000"/>
                  <a:lumOff val="25000"/>
                </a:prstClr>
              </a:solidFill>
              <a:latin typeface="Roboto"/>
            </a:endParaRPr>
          </a:p>
          <a:p>
            <a:pPr eaLnBrk="0" fontAlgn="base" hangingPunct="0">
              <a:spcBef>
                <a:spcPct val="0"/>
              </a:spcBef>
              <a:spcAft>
                <a:spcPct val="0"/>
              </a:spcAft>
            </a:pPr>
            <a:r>
              <a:rPr lang="en-GB" dirty="0">
                <a:solidFill>
                  <a:prstClr val="black">
                    <a:lumMod val="75000"/>
                    <a:lumOff val="25000"/>
                  </a:prstClr>
                </a:solidFill>
                <a:latin typeface="Roboto"/>
              </a:rPr>
              <a:t>It’s best not to start at all.</a:t>
            </a:r>
          </a:p>
        </p:txBody>
      </p:sp>
      <p:pic>
        <p:nvPicPr>
          <p:cNvPr id="8" name="Picture 7">
            <a:extLst>
              <a:ext uri="{FF2B5EF4-FFF2-40B4-BE49-F238E27FC236}">
                <a16:creationId xmlns:a16="http://schemas.microsoft.com/office/drawing/2014/main" id="{240EFC7B-E3E1-A939-893E-54906AB507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8518" b="22206"/>
          <a:stretch/>
        </p:blipFill>
        <p:spPr>
          <a:xfrm>
            <a:off x="6688224" y="2574523"/>
            <a:ext cx="3276325" cy="2423606"/>
          </a:xfrm>
          <a:prstGeom prst="rect">
            <a:avLst/>
          </a:prstGeom>
          <a:ln w="28575">
            <a:solidFill>
              <a:srgbClr val="8E8E8E"/>
            </a:solidFill>
          </a:ln>
        </p:spPr>
      </p:pic>
      <p:pic>
        <p:nvPicPr>
          <p:cNvPr id="3" name="Picture 2">
            <a:extLst>
              <a:ext uri="{FF2B5EF4-FFF2-40B4-BE49-F238E27FC236}">
                <a16:creationId xmlns:a16="http://schemas.microsoft.com/office/drawing/2014/main" id="{65BC1D19-F198-F291-EDEF-70A24D17026C}"/>
              </a:ext>
            </a:extLst>
          </p:cNvPr>
          <p:cNvPicPr>
            <a:picLocks noChangeAspect="1"/>
          </p:cNvPicPr>
          <p:nvPr/>
        </p:nvPicPr>
        <p:blipFill>
          <a:blip r:embed="rId4"/>
          <a:stretch>
            <a:fillRect/>
          </a:stretch>
        </p:blipFill>
        <p:spPr>
          <a:xfrm>
            <a:off x="10175773" y="4433682"/>
            <a:ext cx="1377815" cy="1621677"/>
          </a:xfrm>
          <a:prstGeom prst="rect">
            <a:avLst/>
          </a:prstGeom>
        </p:spPr>
      </p:pic>
    </p:spTree>
    <p:extLst>
      <p:ext uri="{BB962C8B-B14F-4D97-AF65-F5344CB8AC3E}">
        <p14:creationId xmlns:p14="http://schemas.microsoft.com/office/powerpoint/2010/main" val="597634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481369B-B62A-EF7B-9349-48D9A304CADC}"/>
              </a:ext>
            </a:extLst>
          </p:cNvPr>
          <p:cNvSpPr/>
          <p:nvPr/>
        </p:nvSpPr>
        <p:spPr>
          <a:xfrm>
            <a:off x="1364203" y="423197"/>
            <a:ext cx="9516862" cy="748654"/>
          </a:xfrm>
          <a:custGeom>
            <a:avLst/>
            <a:gdLst>
              <a:gd name="connsiteX0" fmla="*/ 0 w 9516862"/>
              <a:gd name="connsiteY0" fmla="*/ 124778 h 748654"/>
              <a:gd name="connsiteX1" fmla="*/ 124778 w 9516862"/>
              <a:gd name="connsiteY1" fmla="*/ 0 h 748654"/>
              <a:gd name="connsiteX2" fmla="*/ 889331 w 9516862"/>
              <a:gd name="connsiteY2" fmla="*/ 0 h 748654"/>
              <a:gd name="connsiteX3" fmla="*/ 1190518 w 9516862"/>
              <a:gd name="connsiteY3" fmla="*/ 0 h 748654"/>
              <a:gd name="connsiteX4" fmla="*/ 1677052 w 9516862"/>
              <a:gd name="connsiteY4" fmla="*/ 0 h 748654"/>
              <a:gd name="connsiteX5" fmla="*/ 2348931 w 9516862"/>
              <a:gd name="connsiteY5" fmla="*/ 0 h 748654"/>
              <a:gd name="connsiteX6" fmla="*/ 2742792 w 9516862"/>
              <a:gd name="connsiteY6" fmla="*/ 0 h 748654"/>
              <a:gd name="connsiteX7" fmla="*/ 3321999 w 9516862"/>
              <a:gd name="connsiteY7" fmla="*/ 0 h 748654"/>
              <a:gd name="connsiteX8" fmla="*/ 4086551 w 9516862"/>
              <a:gd name="connsiteY8" fmla="*/ 0 h 748654"/>
              <a:gd name="connsiteX9" fmla="*/ 4665758 w 9516862"/>
              <a:gd name="connsiteY9" fmla="*/ 0 h 748654"/>
              <a:gd name="connsiteX10" fmla="*/ 4966945 w 9516862"/>
              <a:gd name="connsiteY10" fmla="*/ 0 h 748654"/>
              <a:gd name="connsiteX11" fmla="*/ 5638825 w 9516862"/>
              <a:gd name="connsiteY11" fmla="*/ 0 h 748654"/>
              <a:gd name="connsiteX12" fmla="*/ 5940013 w 9516862"/>
              <a:gd name="connsiteY12" fmla="*/ 0 h 748654"/>
              <a:gd name="connsiteX13" fmla="*/ 6241200 w 9516862"/>
              <a:gd name="connsiteY13" fmla="*/ 0 h 748654"/>
              <a:gd name="connsiteX14" fmla="*/ 7005753 w 9516862"/>
              <a:gd name="connsiteY14" fmla="*/ 0 h 748654"/>
              <a:gd name="connsiteX15" fmla="*/ 7399613 w 9516862"/>
              <a:gd name="connsiteY15" fmla="*/ 0 h 748654"/>
              <a:gd name="connsiteX16" fmla="*/ 7700801 w 9516862"/>
              <a:gd name="connsiteY16" fmla="*/ 0 h 748654"/>
              <a:gd name="connsiteX17" fmla="*/ 8187334 w 9516862"/>
              <a:gd name="connsiteY17" fmla="*/ 0 h 748654"/>
              <a:gd name="connsiteX18" fmla="*/ 8766541 w 9516862"/>
              <a:gd name="connsiteY18" fmla="*/ 0 h 748654"/>
              <a:gd name="connsiteX19" fmla="*/ 9392084 w 9516862"/>
              <a:gd name="connsiteY19" fmla="*/ 0 h 748654"/>
              <a:gd name="connsiteX20" fmla="*/ 9516862 w 9516862"/>
              <a:gd name="connsiteY20" fmla="*/ 124778 h 748654"/>
              <a:gd name="connsiteX21" fmla="*/ 9516862 w 9516862"/>
              <a:gd name="connsiteY21" fmla="*/ 623876 h 748654"/>
              <a:gd name="connsiteX22" fmla="*/ 9392084 w 9516862"/>
              <a:gd name="connsiteY22" fmla="*/ 748654 h 748654"/>
              <a:gd name="connsiteX23" fmla="*/ 9090897 w 9516862"/>
              <a:gd name="connsiteY23" fmla="*/ 748654 h 748654"/>
              <a:gd name="connsiteX24" fmla="*/ 8326344 w 9516862"/>
              <a:gd name="connsiteY24" fmla="*/ 748654 h 748654"/>
              <a:gd name="connsiteX25" fmla="*/ 7747137 w 9516862"/>
              <a:gd name="connsiteY25" fmla="*/ 748654 h 748654"/>
              <a:gd name="connsiteX26" fmla="*/ 6982584 w 9516862"/>
              <a:gd name="connsiteY26" fmla="*/ 748654 h 748654"/>
              <a:gd name="connsiteX27" fmla="*/ 6588724 w 9516862"/>
              <a:gd name="connsiteY27" fmla="*/ 748654 h 748654"/>
              <a:gd name="connsiteX28" fmla="*/ 5824171 w 9516862"/>
              <a:gd name="connsiteY28" fmla="*/ 748654 h 748654"/>
              <a:gd name="connsiteX29" fmla="*/ 5430311 w 9516862"/>
              <a:gd name="connsiteY29" fmla="*/ 748654 h 748654"/>
              <a:gd name="connsiteX30" fmla="*/ 4943777 w 9516862"/>
              <a:gd name="connsiteY30" fmla="*/ 748654 h 748654"/>
              <a:gd name="connsiteX31" fmla="*/ 4642590 w 9516862"/>
              <a:gd name="connsiteY31" fmla="*/ 748654 h 748654"/>
              <a:gd name="connsiteX32" fmla="*/ 4248729 w 9516862"/>
              <a:gd name="connsiteY32" fmla="*/ 748654 h 748654"/>
              <a:gd name="connsiteX33" fmla="*/ 3576849 w 9516862"/>
              <a:gd name="connsiteY33" fmla="*/ 748654 h 748654"/>
              <a:gd name="connsiteX34" fmla="*/ 2812297 w 9516862"/>
              <a:gd name="connsiteY34" fmla="*/ 748654 h 748654"/>
              <a:gd name="connsiteX35" fmla="*/ 2418436 w 9516862"/>
              <a:gd name="connsiteY35" fmla="*/ 748654 h 748654"/>
              <a:gd name="connsiteX36" fmla="*/ 1839230 w 9516862"/>
              <a:gd name="connsiteY36" fmla="*/ 748654 h 748654"/>
              <a:gd name="connsiteX37" fmla="*/ 1538042 w 9516862"/>
              <a:gd name="connsiteY37" fmla="*/ 748654 h 748654"/>
              <a:gd name="connsiteX38" fmla="*/ 773489 w 9516862"/>
              <a:gd name="connsiteY38" fmla="*/ 748654 h 748654"/>
              <a:gd name="connsiteX39" fmla="*/ 124778 w 9516862"/>
              <a:gd name="connsiteY39" fmla="*/ 748654 h 748654"/>
              <a:gd name="connsiteX40" fmla="*/ 0 w 9516862"/>
              <a:gd name="connsiteY40" fmla="*/ 623876 h 748654"/>
              <a:gd name="connsiteX41" fmla="*/ 0 w 9516862"/>
              <a:gd name="connsiteY41" fmla="*/ 124778 h 748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516862" h="748654" fill="none" extrusionOk="0">
                <a:moveTo>
                  <a:pt x="0" y="124778"/>
                </a:moveTo>
                <a:cubicBezTo>
                  <a:pt x="-13419" y="66787"/>
                  <a:pt x="72215" y="6771"/>
                  <a:pt x="124778" y="0"/>
                </a:cubicBezTo>
                <a:cubicBezTo>
                  <a:pt x="428438" y="-46247"/>
                  <a:pt x="545385" y="19659"/>
                  <a:pt x="889331" y="0"/>
                </a:cubicBezTo>
                <a:cubicBezTo>
                  <a:pt x="1233277" y="-19659"/>
                  <a:pt x="1106677" y="27354"/>
                  <a:pt x="1190518" y="0"/>
                </a:cubicBezTo>
                <a:cubicBezTo>
                  <a:pt x="1274359" y="-27354"/>
                  <a:pt x="1455716" y="33235"/>
                  <a:pt x="1677052" y="0"/>
                </a:cubicBezTo>
                <a:cubicBezTo>
                  <a:pt x="1898388" y="-33235"/>
                  <a:pt x="2129835" y="20280"/>
                  <a:pt x="2348931" y="0"/>
                </a:cubicBezTo>
                <a:cubicBezTo>
                  <a:pt x="2568027" y="-20280"/>
                  <a:pt x="2602318" y="18822"/>
                  <a:pt x="2742792" y="0"/>
                </a:cubicBezTo>
                <a:cubicBezTo>
                  <a:pt x="2883266" y="-18822"/>
                  <a:pt x="3117052" y="18132"/>
                  <a:pt x="3321999" y="0"/>
                </a:cubicBezTo>
                <a:cubicBezTo>
                  <a:pt x="3526946" y="-18132"/>
                  <a:pt x="3758863" y="62496"/>
                  <a:pt x="4086551" y="0"/>
                </a:cubicBezTo>
                <a:cubicBezTo>
                  <a:pt x="4414239" y="-62496"/>
                  <a:pt x="4476678" y="14336"/>
                  <a:pt x="4665758" y="0"/>
                </a:cubicBezTo>
                <a:cubicBezTo>
                  <a:pt x="4854838" y="-14336"/>
                  <a:pt x="4899974" y="35759"/>
                  <a:pt x="4966945" y="0"/>
                </a:cubicBezTo>
                <a:cubicBezTo>
                  <a:pt x="5033916" y="-35759"/>
                  <a:pt x="5439646" y="8276"/>
                  <a:pt x="5638825" y="0"/>
                </a:cubicBezTo>
                <a:cubicBezTo>
                  <a:pt x="5838004" y="-8276"/>
                  <a:pt x="5793178" y="8292"/>
                  <a:pt x="5940013" y="0"/>
                </a:cubicBezTo>
                <a:cubicBezTo>
                  <a:pt x="6086848" y="-8292"/>
                  <a:pt x="6136721" y="9584"/>
                  <a:pt x="6241200" y="0"/>
                </a:cubicBezTo>
                <a:cubicBezTo>
                  <a:pt x="6345679" y="-9584"/>
                  <a:pt x="6730388" y="46335"/>
                  <a:pt x="7005753" y="0"/>
                </a:cubicBezTo>
                <a:cubicBezTo>
                  <a:pt x="7281118" y="-46335"/>
                  <a:pt x="7265001" y="16269"/>
                  <a:pt x="7399613" y="0"/>
                </a:cubicBezTo>
                <a:cubicBezTo>
                  <a:pt x="7534225" y="-16269"/>
                  <a:pt x="7613557" y="7363"/>
                  <a:pt x="7700801" y="0"/>
                </a:cubicBezTo>
                <a:cubicBezTo>
                  <a:pt x="7788045" y="-7363"/>
                  <a:pt x="8023522" y="20954"/>
                  <a:pt x="8187334" y="0"/>
                </a:cubicBezTo>
                <a:cubicBezTo>
                  <a:pt x="8351146" y="-20954"/>
                  <a:pt x="8634067" y="59631"/>
                  <a:pt x="8766541" y="0"/>
                </a:cubicBezTo>
                <a:cubicBezTo>
                  <a:pt x="8899015" y="-59631"/>
                  <a:pt x="9207004" y="25935"/>
                  <a:pt x="9392084" y="0"/>
                </a:cubicBezTo>
                <a:cubicBezTo>
                  <a:pt x="9455206" y="7702"/>
                  <a:pt x="9523354" y="47434"/>
                  <a:pt x="9516862" y="124778"/>
                </a:cubicBezTo>
                <a:cubicBezTo>
                  <a:pt x="9519159" y="226306"/>
                  <a:pt x="9481812" y="486946"/>
                  <a:pt x="9516862" y="623876"/>
                </a:cubicBezTo>
                <a:cubicBezTo>
                  <a:pt x="9519045" y="690743"/>
                  <a:pt x="9475378" y="754576"/>
                  <a:pt x="9392084" y="748654"/>
                </a:cubicBezTo>
                <a:cubicBezTo>
                  <a:pt x="9257565" y="781080"/>
                  <a:pt x="9158952" y="716000"/>
                  <a:pt x="9090897" y="748654"/>
                </a:cubicBezTo>
                <a:cubicBezTo>
                  <a:pt x="9022842" y="781308"/>
                  <a:pt x="8570256" y="733740"/>
                  <a:pt x="8326344" y="748654"/>
                </a:cubicBezTo>
                <a:cubicBezTo>
                  <a:pt x="8082432" y="763568"/>
                  <a:pt x="7992003" y="687022"/>
                  <a:pt x="7747137" y="748654"/>
                </a:cubicBezTo>
                <a:cubicBezTo>
                  <a:pt x="7502271" y="810286"/>
                  <a:pt x="7205475" y="689078"/>
                  <a:pt x="6982584" y="748654"/>
                </a:cubicBezTo>
                <a:cubicBezTo>
                  <a:pt x="6759693" y="808230"/>
                  <a:pt x="6783479" y="715755"/>
                  <a:pt x="6588724" y="748654"/>
                </a:cubicBezTo>
                <a:cubicBezTo>
                  <a:pt x="6393969" y="781553"/>
                  <a:pt x="5986452" y="702704"/>
                  <a:pt x="5824171" y="748654"/>
                </a:cubicBezTo>
                <a:cubicBezTo>
                  <a:pt x="5661890" y="794604"/>
                  <a:pt x="5539724" y="721360"/>
                  <a:pt x="5430311" y="748654"/>
                </a:cubicBezTo>
                <a:cubicBezTo>
                  <a:pt x="5320898" y="775948"/>
                  <a:pt x="5042333" y="712042"/>
                  <a:pt x="4943777" y="748654"/>
                </a:cubicBezTo>
                <a:cubicBezTo>
                  <a:pt x="4845221" y="785266"/>
                  <a:pt x="4734272" y="746404"/>
                  <a:pt x="4642590" y="748654"/>
                </a:cubicBezTo>
                <a:cubicBezTo>
                  <a:pt x="4550908" y="750904"/>
                  <a:pt x="4412386" y="706361"/>
                  <a:pt x="4248729" y="748654"/>
                </a:cubicBezTo>
                <a:cubicBezTo>
                  <a:pt x="4085072" y="790947"/>
                  <a:pt x="3821631" y="703641"/>
                  <a:pt x="3576849" y="748654"/>
                </a:cubicBezTo>
                <a:cubicBezTo>
                  <a:pt x="3332067" y="793667"/>
                  <a:pt x="2975864" y="698030"/>
                  <a:pt x="2812297" y="748654"/>
                </a:cubicBezTo>
                <a:cubicBezTo>
                  <a:pt x="2648730" y="799278"/>
                  <a:pt x="2563253" y="713588"/>
                  <a:pt x="2418436" y="748654"/>
                </a:cubicBezTo>
                <a:cubicBezTo>
                  <a:pt x="2273619" y="783720"/>
                  <a:pt x="2098597" y="687771"/>
                  <a:pt x="1839230" y="748654"/>
                </a:cubicBezTo>
                <a:cubicBezTo>
                  <a:pt x="1579863" y="809537"/>
                  <a:pt x="1657571" y="715330"/>
                  <a:pt x="1538042" y="748654"/>
                </a:cubicBezTo>
                <a:cubicBezTo>
                  <a:pt x="1418513" y="781978"/>
                  <a:pt x="975093" y="665000"/>
                  <a:pt x="773489" y="748654"/>
                </a:cubicBezTo>
                <a:cubicBezTo>
                  <a:pt x="571885" y="832308"/>
                  <a:pt x="447016" y="674097"/>
                  <a:pt x="124778" y="748654"/>
                </a:cubicBezTo>
                <a:cubicBezTo>
                  <a:pt x="61498" y="753476"/>
                  <a:pt x="-1304" y="693440"/>
                  <a:pt x="0" y="623876"/>
                </a:cubicBezTo>
                <a:cubicBezTo>
                  <a:pt x="-10469" y="516592"/>
                  <a:pt x="22337" y="232713"/>
                  <a:pt x="0" y="124778"/>
                </a:cubicBezTo>
                <a:close/>
              </a:path>
              <a:path w="9516862" h="748654" stroke="0" extrusionOk="0">
                <a:moveTo>
                  <a:pt x="0" y="124778"/>
                </a:moveTo>
                <a:cubicBezTo>
                  <a:pt x="4010" y="42189"/>
                  <a:pt x="61004" y="-3699"/>
                  <a:pt x="124778" y="0"/>
                </a:cubicBezTo>
                <a:cubicBezTo>
                  <a:pt x="239352" y="-11771"/>
                  <a:pt x="478772" y="46637"/>
                  <a:pt x="611312" y="0"/>
                </a:cubicBezTo>
                <a:cubicBezTo>
                  <a:pt x="743852" y="-46637"/>
                  <a:pt x="969335" y="40814"/>
                  <a:pt x="1097845" y="0"/>
                </a:cubicBezTo>
                <a:cubicBezTo>
                  <a:pt x="1226355" y="-40814"/>
                  <a:pt x="1561455" y="80416"/>
                  <a:pt x="1862398" y="0"/>
                </a:cubicBezTo>
                <a:cubicBezTo>
                  <a:pt x="2163341" y="-80416"/>
                  <a:pt x="2366540" y="90882"/>
                  <a:pt x="2626951" y="0"/>
                </a:cubicBezTo>
                <a:cubicBezTo>
                  <a:pt x="2887362" y="-90882"/>
                  <a:pt x="3072382" y="29505"/>
                  <a:pt x="3298830" y="0"/>
                </a:cubicBezTo>
                <a:cubicBezTo>
                  <a:pt x="3525278" y="-29505"/>
                  <a:pt x="3691304" y="26476"/>
                  <a:pt x="3878037" y="0"/>
                </a:cubicBezTo>
                <a:cubicBezTo>
                  <a:pt x="4064770" y="-26476"/>
                  <a:pt x="4089049" y="6841"/>
                  <a:pt x="4179224" y="0"/>
                </a:cubicBezTo>
                <a:cubicBezTo>
                  <a:pt x="4269399" y="-6841"/>
                  <a:pt x="4596196" y="11432"/>
                  <a:pt x="4758431" y="0"/>
                </a:cubicBezTo>
                <a:cubicBezTo>
                  <a:pt x="4920666" y="-11432"/>
                  <a:pt x="5330923" y="79263"/>
                  <a:pt x="5522984" y="0"/>
                </a:cubicBezTo>
                <a:cubicBezTo>
                  <a:pt x="5715045" y="-79263"/>
                  <a:pt x="5852136" y="54093"/>
                  <a:pt x="6102190" y="0"/>
                </a:cubicBezTo>
                <a:cubicBezTo>
                  <a:pt x="6352244" y="-54093"/>
                  <a:pt x="6466122" y="49298"/>
                  <a:pt x="6588724" y="0"/>
                </a:cubicBezTo>
                <a:cubicBezTo>
                  <a:pt x="6711326" y="-49298"/>
                  <a:pt x="7087614" y="13719"/>
                  <a:pt x="7353277" y="0"/>
                </a:cubicBezTo>
                <a:cubicBezTo>
                  <a:pt x="7618940" y="-13719"/>
                  <a:pt x="7513457" y="25009"/>
                  <a:pt x="7654464" y="0"/>
                </a:cubicBezTo>
                <a:cubicBezTo>
                  <a:pt x="7795471" y="-25009"/>
                  <a:pt x="8072871" y="70723"/>
                  <a:pt x="8326344" y="0"/>
                </a:cubicBezTo>
                <a:cubicBezTo>
                  <a:pt x="8579817" y="-70723"/>
                  <a:pt x="8525126" y="30904"/>
                  <a:pt x="8627531" y="0"/>
                </a:cubicBezTo>
                <a:cubicBezTo>
                  <a:pt x="8729936" y="-30904"/>
                  <a:pt x="9235880" y="8008"/>
                  <a:pt x="9392084" y="0"/>
                </a:cubicBezTo>
                <a:cubicBezTo>
                  <a:pt x="9448052" y="2417"/>
                  <a:pt x="9505950" y="70727"/>
                  <a:pt x="9516862" y="124778"/>
                </a:cubicBezTo>
                <a:cubicBezTo>
                  <a:pt x="9545167" y="339350"/>
                  <a:pt x="9479572" y="479557"/>
                  <a:pt x="9516862" y="623876"/>
                </a:cubicBezTo>
                <a:cubicBezTo>
                  <a:pt x="9529784" y="685700"/>
                  <a:pt x="9451298" y="755071"/>
                  <a:pt x="9392084" y="748654"/>
                </a:cubicBezTo>
                <a:cubicBezTo>
                  <a:pt x="9165723" y="795349"/>
                  <a:pt x="9026946" y="682868"/>
                  <a:pt x="8812877" y="748654"/>
                </a:cubicBezTo>
                <a:cubicBezTo>
                  <a:pt x="8598808" y="814440"/>
                  <a:pt x="8374333" y="736449"/>
                  <a:pt x="8233671" y="748654"/>
                </a:cubicBezTo>
                <a:cubicBezTo>
                  <a:pt x="8093009" y="760859"/>
                  <a:pt x="8054367" y="722575"/>
                  <a:pt x="7932483" y="748654"/>
                </a:cubicBezTo>
                <a:cubicBezTo>
                  <a:pt x="7810599" y="774733"/>
                  <a:pt x="7490499" y="700371"/>
                  <a:pt x="7167931" y="748654"/>
                </a:cubicBezTo>
                <a:cubicBezTo>
                  <a:pt x="6845363" y="796937"/>
                  <a:pt x="6778767" y="709576"/>
                  <a:pt x="6496051" y="748654"/>
                </a:cubicBezTo>
                <a:cubicBezTo>
                  <a:pt x="6213335" y="787732"/>
                  <a:pt x="6197760" y="707056"/>
                  <a:pt x="6102190" y="748654"/>
                </a:cubicBezTo>
                <a:cubicBezTo>
                  <a:pt x="6006620" y="790252"/>
                  <a:pt x="5723668" y="713188"/>
                  <a:pt x="5522984" y="748654"/>
                </a:cubicBezTo>
                <a:cubicBezTo>
                  <a:pt x="5322300" y="784120"/>
                  <a:pt x="5321926" y="738886"/>
                  <a:pt x="5129123" y="748654"/>
                </a:cubicBezTo>
                <a:cubicBezTo>
                  <a:pt x="4936320" y="758422"/>
                  <a:pt x="4790421" y="703314"/>
                  <a:pt x="4457244" y="748654"/>
                </a:cubicBezTo>
                <a:cubicBezTo>
                  <a:pt x="4124067" y="793994"/>
                  <a:pt x="4043602" y="747415"/>
                  <a:pt x="3878037" y="748654"/>
                </a:cubicBezTo>
                <a:cubicBezTo>
                  <a:pt x="3712472" y="749893"/>
                  <a:pt x="3545123" y="701355"/>
                  <a:pt x="3298830" y="748654"/>
                </a:cubicBezTo>
                <a:cubicBezTo>
                  <a:pt x="3052537" y="795953"/>
                  <a:pt x="3016165" y="733232"/>
                  <a:pt x="2904970" y="748654"/>
                </a:cubicBezTo>
                <a:cubicBezTo>
                  <a:pt x="2793775" y="764076"/>
                  <a:pt x="2656021" y="729521"/>
                  <a:pt x="2418436" y="748654"/>
                </a:cubicBezTo>
                <a:cubicBezTo>
                  <a:pt x="2180851" y="767787"/>
                  <a:pt x="1891368" y="690440"/>
                  <a:pt x="1746557" y="748654"/>
                </a:cubicBezTo>
                <a:cubicBezTo>
                  <a:pt x="1601746" y="806868"/>
                  <a:pt x="1382153" y="668949"/>
                  <a:pt x="1074677" y="748654"/>
                </a:cubicBezTo>
                <a:cubicBezTo>
                  <a:pt x="767201" y="828359"/>
                  <a:pt x="486489" y="688839"/>
                  <a:pt x="124778" y="748654"/>
                </a:cubicBezTo>
                <a:cubicBezTo>
                  <a:pt x="56277" y="758155"/>
                  <a:pt x="5993" y="686302"/>
                  <a:pt x="0" y="623876"/>
                </a:cubicBezTo>
                <a:cubicBezTo>
                  <a:pt x="-26256" y="479386"/>
                  <a:pt x="59239" y="314654"/>
                  <a:pt x="0" y="124778"/>
                </a:cubicBezTo>
                <a:close/>
              </a:path>
            </a:pathLst>
          </a:custGeom>
          <a:solidFill>
            <a:srgbClr val="E0DEDC"/>
          </a:solidFill>
          <a:ln w="38100">
            <a:solidFill>
              <a:srgbClr val="8E8E8E"/>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r>
              <a:rPr lang="en-GB" sz="3600" b="1" dirty="0">
                <a:solidFill>
                  <a:prstClr val="black">
                    <a:lumMod val="75000"/>
                    <a:lumOff val="25000"/>
                  </a:prstClr>
                </a:solidFill>
                <a:latin typeface="Roboto"/>
              </a:rPr>
              <a:t>What Would You Do?</a:t>
            </a:r>
          </a:p>
        </p:txBody>
      </p:sp>
      <p:sp>
        <p:nvSpPr>
          <p:cNvPr id="4" name="Rectangle: Rounded Corners 3">
            <a:extLst>
              <a:ext uri="{FF2B5EF4-FFF2-40B4-BE49-F238E27FC236}">
                <a16:creationId xmlns:a16="http://schemas.microsoft.com/office/drawing/2014/main" id="{32E51D33-58B3-F540-1732-6976ECA49FBA}"/>
              </a:ext>
            </a:extLst>
          </p:cNvPr>
          <p:cNvSpPr/>
          <p:nvPr/>
        </p:nvSpPr>
        <p:spPr>
          <a:xfrm>
            <a:off x="616188" y="1379327"/>
            <a:ext cx="10947161" cy="1079787"/>
          </a:xfrm>
          <a:custGeom>
            <a:avLst/>
            <a:gdLst>
              <a:gd name="connsiteX0" fmla="*/ 0 w 10947161"/>
              <a:gd name="connsiteY0" fmla="*/ 179968 h 1079787"/>
              <a:gd name="connsiteX1" fmla="*/ 179968 w 10947161"/>
              <a:gd name="connsiteY1" fmla="*/ 0 h 1079787"/>
              <a:gd name="connsiteX2" fmla="*/ 556403 w 10947161"/>
              <a:gd name="connsiteY2" fmla="*/ 0 h 1079787"/>
              <a:gd name="connsiteX3" fmla="*/ 1144582 w 10947161"/>
              <a:gd name="connsiteY3" fmla="*/ 0 h 1079787"/>
              <a:gd name="connsiteX4" fmla="*/ 1415144 w 10947161"/>
              <a:gd name="connsiteY4" fmla="*/ 0 h 1079787"/>
              <a:gd name="connsiteX5" fmla="*/ 2109196 w 10947161"/>
              <a:gd name="connsiteY5" fmla="*/ 0 h 1079787"/>
              <a:gd name="connsiteX6" fmla="*/ 2379758 w 10947161"/>
              <a:gd name="connsiteY6" fmla="*/ 0 h 1079787"/>
              <a:gd name="connsiteX7" fmla="*/ 2650321 w 10947161"/>
              <a:gd name="connsiteY7" fmla="*/ 0 h 1079787"/>
              <a:gd name="connsiteX8" fmla="*/ 3450244 w 10947161"/>
              <a:gd name="connsiteY8" fmla="*/ 0 h 1079787"/>
              <a:gd name="connsiteX9" fmla="*/ 3826679 w 10947161"/>
              <a:gd name="connsiteY9" fmla="*/ 0 h 1079787"/>
              <a:gd name="connsiteX10" fmla="*/ 4097241 w 10947161"/>
              <a:gd name="connsiteY10" fmla="*/ 0 h 1079787"/>
              <a:gd name="connsiteX11" fmla="*/ 4579548 w 10947161"/>
              <a:gd name="connsiteY11" fmla="*/ 0 h 1079787"/>
              <a:gd name="connsiteX12" fmla="*/ 5167727 w 10947161"/>
              <a:gd name="connsiteY12" fmla="*/ 0 h 1079787"/>
              <a:gd name="connsiteX13" fmla="*/ 5650034 w 10947161"/>
              <a:gd name="connsiteY13" fmla="*/ 0 h 1079787"/>
              <a:gd name="connsiteX14" fmla="*/ 6449958 w 10947161"/>
              <a:gd name="connsiteY14" fmla="*/ 0 h 1079787"/>
              <a:gd name="connsiteX15" fmla="*/ 7144009 w 10947161"/>
              <a:gd name="connsiteY15" fmla="*/ 0 h 1079787"/>
              <a:gd name="connsiteX16" fmla="*/ 7414572 w 10947161"/>
              <a:gd name="connsiteY16" fmla="*/ 0 h 1079787"/>
              <a:gd name="connsiteX17" fmla="*/ 7791006 w 10947161"/>
              <a:gd name="connsiteY17" fmla="*/ 0 h 1079787"/>
              <a:gd name="connsiteX18" fmla="*/ 8590930 w 10947161"/>
              <a:gd name="connsiteY18" fmla="*/ 0 h 1079787"/>
              <a:gd name="connsiteX19" fmla="*/ 9179109 w 10947161"/>
              <a:gd name="connsiteY19" fmla="*/ 0 h 1079787"/>
              <a:gd name="connsiteX20" fmla="*/ 9979033 w 10947161"/>
              <a:gd name="connsiteY20" fmla="*/ 0 h 1079787"/>
              <a:gd name="connsiteX21" fmla="*/ 10767193 w 10947161"/>
              <a:gd name="connsiteY21" fmla="*/ 0 h 1079787"/>
              <a:gd name="connsiteX22" fmla="*/ 10947161 w 10947161"/>
              <a:gd name="connsiteY22" fmla="*/ 179968 h 1079787"/>
              <a:gd name="connsiteX23" fmla="*/ 10947161 w 10947161"/>
              <a:gd name="connsiteY23" fmla="*/ 539894 h 1079787"/>
              <a:gd name="connsiteX24" fmla="*/ 10947161 w 10947161"/>
              <a:gd name="connsiteY24" fmla="*/ 899819 h 1079787"/>
              <a:gd name="connsiteX25" fmla="*/ 10767193 w 10947161"/>
              <a:gd name="connsiteY25" fmla="*/ 1079787 h 1079787"/>
              <a:gd name="connsiteX26" fmla="*/ 10284886 w 10947161"/>
              <a:gd name="connsiteY26" fmla="*/ 1079787 h 1079787"/>
              <a:gd name="connsiteX27" fmla="*/ 9590835 w 10947161"/>
              <a:gd name="connsiteY27" fmla="*/ 1079787 h 1079787"/>
              <a:gd name="connsiteX28" fmla="*/ 8790911 w 10947161"/>
              <a:gd name="connsiteY28" fmla="*/ 1079787 h 1079787"/>
              <a:gd name="connsiteX29" fmla="*/ 8414476 w 10947161"/>
              <a:gd name="connsiteY29" fmla="*/ 1079787 h 1079787"/>
              <a:gd name="connsiteX30" fmla="*/ 7826297 w 10947161"/>
              <a:gd name="connsiteY30" fmla="*/ 1079787 h 1079787"/>
              <a:gd name="connsiteX31" fmla="*/ 7555735 w 10947161"/>
              <a:gd name="connsiteY31" fmla="*/ 1079787 h 1079787"/>
              <a:gd name="connsiteX32" fmla="*/ 6755811 w 10947161"/>
              <a:gd name="connsiteY32" fmla="*/ 1079787 h 1079787"/>
              <a:gd name="connsiteX33" fmla="*/ 6273504 w 10947161"/>
              <a:gd name="connsiteY33" fmla="*/ 1079787 h 1079787"/>
              <a:gd name="connsiteX34" fmla="*/ 6002942 w 10947161"/>
              <a:gd name="connsiteY34" fmla="*/ 1079787 h 1079787"/>
              <a:gd name="connsiteX35" fmla="*/ 5308890 w 10947161"/>
              <a:gd name="connsiteY35" fmla="*/ 1079787 h 1079787"/>
              <a:gd name="connsiteX36" fmla="*/ 5038328 w 10947161"/>
              <a:gd name="connsiteY36" fmla="*/ 1079787 h 1079787"/>
              <a:gd name="connsiteX37" fmla="*/ 4344277 w 10947161"/>
              <a:gd name="connsiteY37" fmla="*/ 1079787 h 1079787"/>
              <a:gd name="connsiteX38" fmla="*/ 3544353 w 10947161"/>
              <a:gd name="connsiteY38" fmla="*/ 1079787 h 1079787"/>
              <a:gd name="connsiteX39" fmla="*/ 3062046 w 10947161"/>
              <a:gd name="connsiteY39" fmla="*/ 1079787 h 1079787"/>
              <a:gd name="connsiteX40" fmla="*/ 2262122 w 10947161"/>
              <a:gd name="connsiteY40" fmla="*/ 1079787 h 1079787"/>
              <a:gd name="connsiteX41" fmla="*/ 1885688 w 10947161"/>
              <a:gd name="connsiteY41" fmla="*/ 1079787 h 1079787"/>
              <a:gd name="connsiteX42" fmla="*/ 1085764 w 10947161"/>
              <a:gd name="connsiteY42" fmla="*/ 1079787 h 1079787"/>
              <a:gd name="connsiteX43" fmla="*/ 179968 w 10947161"/>
              <a:gd name="connsiteY43" fmla="*/ 1079787 h 1079787"/>
              <a:gd name="connsiteX44" fmla="*/ 0 w 10947161"/>
              <a:gd name="connsiteY44" fmla="*/ 899819 h 1079787"/>
              <a:gd name="connsiteX45" fmla="*/ 0 w 10947161"/>
              <a:gd name="connsiteY45" fmla="*/ 525496 h 1079787"/>
              <a:gd name="connsiteX46" fmla="*/ 0 w 10947161"/>
              <a:gd name="connsiteY46" fmla="*/ 179968 h 1079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0947161" h="1079787" fill="none" extrusionOk="0">
                <a:moveTo>
                  <a:pt x="0" y="179968"/>
                </a:moveTo>
                <a:cubicBezTo>
                  <a:pt x="18183" y="73069"/>
                  <a:pt x="73226" y="-12225"/>
                  <a:pt x="179968" y="0"/>
                </a:cubicBezTo>
                <a:cubicBezTo>
                  <a:pt x="329093" y="-12027"/>
                  <a:pt x="468227" y="26371"/>
                  <a:pt x="556403" y="0"/>
                </a:cubicBezTo>
                <a:cubicBezTo>
                  <a:pt x="644580" y="-26371"/>
                  <a:pt x="966784" y="62188"/>
                  <a:pt x="1144582" y="0"/>
                </a:cubicBezTo>
                <a:cubicBezTo>
                  <a:pt x="1322380" y="-62188"/>
                  <a:pt x="1296306" y="23780"/>
                  <a:pt x="1415144" y="0"/>
                </a:cubicBezTo>
                <a:cubicBezTo>
                  <a:pt x="1533982" y="-23780"/>
                  <a:pt x="1800593" y="47461"/>
                  <a:pt x="2109196" y="0"/>
                </a:cubicBezTo>
                <a:cubicBezTo>
                  <a:pt x="2417799" y="-47461"/>
                  <a:pt x="2313259" y="6208"/>
                  <a:pt x="2379758" y="0"/>
                </a:cubicBezTo>
                <a:cubicBezTo>
                  <a:pt x="2446257" y="-6208"/>
                  <a:pt x="2558685" y="1012"/>
                  <a:pt x="2650321" y="0"/>
                </a:cubicBezTo>
                <a:cubicBezTo>
                  <a:pt x="2741957" y="-1012"/>
                  <a:pt x="3093567" y="12527"/>
                  <a:pt x="3450244" y="0"/>
                </a:cubicBezTo>
                <a:cubicBezTo>
                  <a:pt x="3806921" y="-12527"/>
                  <a:pt x="3681450" y="22939"/>
                  <a:pt x="3826679" y="0"/>
                </a:cubicBezTo>
                <a:cubicBezTo>
                  <a:pt x="3971908" y="-22939"/>
                  <a:pt x="4036014" y="19844"/>
                  <a:pt x="4097241" y="0"/>
                </a:cubicBezTo>
                <a:cubicBezTo>
                  <a:pt x="4158468" y="-19844"/>
                  <a:pt x="4364843" y="54466"/>
                  <a:pt x="4579548" y="0"/>
                </a:cubicBezTo>
                <a:cubicBezTo>
                  <a:pt x="4794253" y="-54466"/>
                  <a:pt x="5024636" y="6189"/>
                  <a:pt x="5167727" y="0"/>
                </a:cubicBezTo>
                <a:cubicBezTo>
                  <a:pt x="5310818" y="-6189"/>
                  <a:pt x="5507360" y="62"/>
                  <a:pt x="5650034" y="0"/>
                </a:cubicBezTo>
                <a:cubicBezTo>
                  <a:pt x="5792708" y="-62"/>
                  <a:pt x="6281603" y="56686"/>
                  <a:pt x="6449958" y="0"/>
                </a:cubicBezTo>
                <a:cubicBezTo>
                  <a:pt x="6618313" y="-56686"/>
                  <a:pt x="6805809" y="29867"/>
                  <a:pt x="7144009" y="0"/>
                </a:cubicBezTo>
                <a:cubicBezTo>
                  <a:pt x="7482209" y="-29867"/>
                  <a:pt x="7308408" y="9936"/>
                  <a:pt x="7414572" y="0"/>
                </a:cubicBezTo>
                <a:cubicBezTo>
                  <a:pt x="7520736" y="-9936"/>
                  <a:pt x="7683809" y="2845"/>
                  <a:pt x="7791006" y="0"/>
                </a:cubicBezTo>
                <a:cubicBezTo>
                  <a:pt x="7898203" y="-2845"/>
                  <a:pt x="8231611" y="22437"/>
                  <a:pt x="8590930" y="0"/>
                </a:cubicBezTo>
                <a:cubicBezTo>
                  <a:pt x="8950249" y="-22437"/>
                  <a:pt x="9008663" y="30576"/>
                  <a:pt x="9179109" y="0"/>
                </a:cubicBezTo>
                <a:cubicBezTo>
                  <a:pt x="9349555" y="-30576"/>
                  <a:pt x="9723640" y="64468"/>
                  <a:pt x="9979033" y="0"/>
                </a:cubicBezTo>
                <a:cubicBezTo>
                  <a:pt x="10234426" y="-64468"/>
                  <a:pt x="10577941" y="56513"/>
                  <a:pt x="10767193" y="0"/>
                </a:cubicBezTo>
                <a:cubicBezTo>
                  <a:pt x="10861171" y="7096"/>
                  <a:pt x="10920739" y="79454"/>
                  <a:pt x="10947161" y="179968"/>
                </a:cubicBezTo>
                <a:cubicBezTo>
                  <a:pt x="10987328" y="303016"/>
                  <a:pt x="10926852" y="425564"/>
                  <a:pt x="10947161" y="539894"/>
                </a:cubicBezTo>
                <a:cubicBezTo>
                  <a:pt x="10967470" y="654224"/>
                  <a:pt x="10913635" y="824896"/>
                  <a:pt x="10947161" y="899819"/>
                </a:cubicBezTo>
                <a:cubicBezTo>
                  <a:pt x="10931299" y="1008351"/>
                  <a:pt x="10883853" y="1059875"/>
                  <a:pt x="10767193" y="1079787"/>
                </a:cubicBezTo>
                <a:cubicBezTo>
                  <a:pt x="10623054" y="1088143"/>
                  <a:pt x="10439635" y="1029048"/>
                  <a:pt x="10284886" y="1079787"/>
                </a:cubicBezTo>
                <a:cubicBezTo>
                  <a:pt x="10130137" y="1130526"/>
                  <a:pt x="9888670" y="1074415"/>
                  <a:pt x="9590835" y="1079787"/>
                </a:cubicBezTo>
                <a:cubicBezTo>
                  <a:pt x="9293000" y="1085159"/>
                  <a:pt x="9038677" y="1031139"/>
                  <a:pt x="8790911" y="1079787"/>
                </a:cubicBezTo>
                <a:cubicBezTo>
                  <a:pt x="8543145" y="1128435"/>
                  <a:pt x="8556800" y="1079385"/>
                  <a:pt x="8414476" y="1079787"/>
                </a:cubicBezTo>
                <a:cubicBezTo>
                  <a:pt x="8272153" y="1080189"/>
                  <a:pt x="7970003" y="1067107"/>
                  <a:pt x="7826297" y="1079787"/>
                </a:cubicBezTo>
                <a:cubicBezTo>
                  <a:pt x="7682591" y="1092467"/>
                  <a:pt x="7643168" y="1057296"/>
                  <a:pt x="7555735" y="1079787"/>
                </a:cubicBezTo>
                <a:cubicBezTo>
                  <a:pt x="7468302" y="1102278"/>
                  <a:pt x="7041289" y="1005169"/>
                  <a:pt x="6755811" y="1079787"/>
                </a:cubicBezTo>
                <a:cubicBezTo>
                  <a:pt x="6470333" y="1154405"/>
                  <a:pt x="6441427" y="1031055"/>
                  <a:pt x="6273504" y="1079787"/>
                </a:cubicBezTo>
                <a:cubicBezTo>
                  <a:pt x="6105581" y="1128519"/>
                  <a:pt x="6108065" y="1057758"/>
                  <a:pt x="6002942" y="1079787"/>
                </a:cubicBezTo>
                <a:cubicBezTo>
                  <a:pt x="5897819" y="1101816"/>
                  <a:pt x="5600165" y="1044840"/>
                  <a:pt x="5308890" y="1079787"/>
                </a:cubicBezTo>
                <a:cubicBezTo>
                  <a:pt x="5017615" y="1114734"/>
                  <a:pt x="5121600" y="1067891"/>
                  <a:pt x="5038328" y="1079787"/>
                </a:cubicBezTo>
                <a:cubicBezTo>
                  <a:pt x="4955056" y="1091683"/>
                  <a:pt x="4621487" y="1071157"/>
                  <a:pt x="4344277" y="1079787"/>
                </a:cubicBezTo>
                <a:cubicBezTo>
                  <a:pt x="4067067" y="1088417"/>
                  <a:pt x="3885605" y="1057877"/>
                  <a:pt x="3544353" y="1079787"/>
                </a:cubicBezTo>
                <a:cubicBezTo>
                  <a:pt x="3203101" y="1101697"/>
                  <a:pt x="3275734" y="1068736"/>
                  <a:pt x="3062046" y="1079787"/>
                </a:cubicBezTo>
                <a:cubicBezTo>
                  <a:pt x="2848358" y="1090838"/>
                  <a:pt x="2440517" y="1023923"/>
                  <a:pt x="2262122" y="1079787"/>
                </a:cubicBezTo>
                <a:cubicBezTo>
                  <a:pt x="2083727" y="1135651"/>
                  <a:pt x="2032987" y="1069040"/>
                  <a:pt x="1885688" y="1079787"/>
                </a:cubicBezTo>
                <a:cubicBezTo>
                  <a:pt x="1738389" y="1090534"/>
                  <a:pt x="1304749" y="1022523"/>
                  <a:pt x="1085764" y="1079787"/>
                </a:cubicBezTo>
                <a:cubicBezTo>
                  <a:pt x="866779" y="1137051"/>
                  <a:pt x="404832" y="1063078"/>
                  <a:pt x="179968" y="1079787"/>
                </a:cubicBezTo>
                <a:cubicBezTo>
                  <a:pt x="76840" y="1101800"/>
                  <a:pt x="-3628" y="1001217"/>
                  <a:pt x="0" y="899819"/>
                </a:cubicBezTo>
                <a:cubicBezTo>
                  <a:pt x="-17397" y="737390"/>
                  <a:pt x="35939" y="651193"/>
                  <a:pt x="0" y="525496"/>
                </a:cubicBezTo>
                <a:cubicBezTo>
                  <a:pt x="-35939" y="399799"/>
                  <a:pt x="11770" y="302005"/>
                  <a:pt x="0" y="179968"/>
                </a:cubicBezTo>
                <a:close/>
              </a:path>
              <a:path w="10947161" h="1079787" stroke="0" extrusionOk="0">
                <a:moveTo>
                  <a:pt x="0" y="179968"/>
                </a:moveTo>
                <a:cubicBezTo>
                  <a:pt x="5096" y="63196"/>
                  <a:pt x="93431" y="-9257"/>
                  <a:pt x="179968" y="0"/>
                </a:cubicBezTo>
                <a:cubicBezTo>
                  <a:pt x="385215" y="-31838"/>
                  <a:pt x="421537" y="56440"/>
                  <a:pt x="662275" y="0"/>
                </a:cubicBezTo>
                <a:cubicBezTo>
                  <a:pt x="903013" y="-56440"/>
                  <a:pt x="1020947" y="43860"/>
                  <a:pt x="1144582" y="0"/>
                </a:cubicBezTo>
                <a:cubicBezTo>
                  <a:pt x="1268217" y="-43860"/>
                  <a:pt x="1591069" y="76019"/>
                  <a:pt x="1944505" y="0"/>
                </a:cubicBezTo>
                <a:cubicBezTo>
                  <a:pt x="2297941" y="-76019"/>
                  <a:pt x="2559246" y="68592"/>
                  <a:pt x="2744429" y="0"/>
                </a:cubicBezTo>
                <a:cubicBezTo>
                  <a:pt x="2929612" y="-68592"/>
                  <a:pt x="3130696" y="25756"/>
                  <a:pt x="3438481" y="0"/>
                </a:cubicBezTo>
                <a:cubicBezTo>
                  <a:pt x="3746266" y="-25756"/>
                  <a:pt x="3784598" y="9632"/>
                  <a:pt x="4026660" y="0"/>
                </a:cubicBezTo>
                <a:cubicBezTo>
                  <a:pt x="4268722" y="-9632"/>
                  <a:pt x="4231868" y="1026"/>
                  <a:pt x="4297222" y="0"/>
                </a:cubicBezTo>
                <a:cubicBezTo>
                  <a:pt x="4362576" y="-1026"/>
                  <a:pt x="4638878" y="713"/>
                  <a:pt x="4885401" y="0"/>
                </a:cubicBezTo>
                <a:cubicBezTo>
                  <a:pt x="5131924" y="-713"/>
                  <a:pt x="5465590" y="72292"/>
                  <a:pt x="5685325" y="0"/>
                </a:cubicBezTo>
                <a:cubicBezTo>
                  <a:pt x="5905060" y="-72292"/>
                  <a:pt x="6137475" y="35554"/>
                  <a:pt x="6273504" y="0"/>
                </a:cubicBezTo>
                <a:cubicBezTo>
                  <a:pt x="6409533" y="-35554"/>
                  <a:pt x="6550647" y="23628"/>
                  <a:pt x="6755811" y="0"/>
                </a:cubicBezTo>
                <a:cubicBezTo>
                  <a:pt x="6960975" y="-23628"/>
                  <a:pt x="7157156" y="57626"/>
                  <a:pt x="7555735" y="0"/>
                </a:cubicBezTo>
                <a:cubicBezTo>
                  <a:pt x="7954314" y="-57626"/>
                  <a:pt x="7703523" y="17080"/>
                  <a:pt x="7826297" y="0"/>
                </a:cubicBezTo>
                <a:cubicBezTo>
                  <a:pt x="7949071" y="-17080"/>
                  <a:pt x="8205745" y="43618"/>
                  <a:pt x="8520349" y="0"/>
                </a:cubicBezTo>
                <a:cubicBezTo>
                  <a:pt x="8834953" y="-43618"/>
                  <a:pt x="8736335" y="11859"/>
                  <a:pt x="8790911" y="0"/>
                </a:cubicBezTo>
                <a:cubicBezTo>
                  <a:pt x="8845487" y="-11859"/>
                  <a:pt x="9227453" y="5003"/>
                  <a:pt x="9484962" y="0"/>
                </a:cubicBezTo>
                <a:cubicBezTo>
                  <a:pt x="9742471" y="-5003"/>
                  <a:pt x="9843066" y="1744"/>
                  <a:pt x="9967269" y="0"/>
                </a:cubicBezTo>
                <a:cubicBezTo>
                  <a:pt x="10091472" y="-1744"/>
                  <a:pt x="10437334" y="41518"/>
                  <a:pt x="10767193" y="0"/>
                </a:cubicBezTo>
                <a:cubicBezTo>
                  <a:pt x="10894969" y="-9012"/>
                  <a:pt x="10944180" y="80831"/>
                  <a:pt x="10947161" y="179968"/>
                </a:cubicBezTo>
                <a:cubicBezTo>
                  <a:pt x="10965150" y="313088"/>
                  <a:pt x="10925651" y="403668"/>
                  <a:pt x="10947161" y="518298"/>
                </a:cubicBezTo>
                <a:cubicBezTo>
                  <a:pt x="10968671" y="632928"/>
                  <a:pt x="10906038" y="797405"/>
                  <a:pt x="10947161" y="899819"/>
                </a:cubicBezTo>
                <a:cubicBezTo>
                  <a:pt x="10938822" y="1011707"/>
                  <a:pt x="10869536" y="1070861"/>
                  <a:pt x="10767193" y="1079787"/>
                </a:cubicBezTo>
                <a:cubicBezTo>
                  <a:pt x="10539315" y="1095571"/>
                  <a:pt x="10410665" y="1048477"/>
                  <a:pt x="10073142" y="1079787"/>
                </a:cubicBezTo>
                <a:cubicBezTo>
                  <a:pt x="9735619" y="1111097"/>
                  <a:pt x="9561742" y="1012530"/>
                  <a:pt x="9379090" y="1079787"/>
                </a:cubicBezTo>
                <a:cubicBezTo>
                  <a:pt x="9196438" y="1147044"/>
                  <a:pt x="9104248" y="1047392"/>
                  <a:pt x="9002656" y="1079787"/>
                </a:cubicBezTo>
                <a:cubicBezTo>
                  <a:pt x="8901064" y="1112182"/>
                  <a:pt x="8548363" y="1037848"/>
                  <a:pt x="8414476" y="1079787"/>
                </a:cubicBezTo>
                <a:cubicBezTo>
                  <a:pt x="8280589" y="1121726"/>
                  <a:pt x="8147026" y="1038626"/>
                  <a:pt x="8038042" y="1079787"/>
                </a:cubicBezTo>
                <a:cubicBezTo>
                  <a:pt x="7929058" y="1120948"/>
                  <a:pt x="7675403" y="1036424"/>
                  <a:pt x="7343990" y="1079787"/>
                </a:cubicBezTo>
                <a:cubicBezTo>
                  <a:pt x="7012577" y="1123150"/>
                  <a:pt x="7012684" y="1033020"/>
                  <a:pt x="6755811" y="1079787"/>
                </a:cubicBezTo>
                <a:cubicBezTo>
                  <a:pt x="6498938" y="1126554"/>
                  <a:pt x="6353176" y="1029088"/>
                  <a:pt x="6167632" y="1079787"/>
                </a:cubicBezTo>
                <a:cubicBezTo>
                  <a:pt x="5982088" y="1130486"/>
                  <a:pt x="5954182" y="1070404"/>
                  <a:pt x="5791197" y="1079787"/>
                </a:cubicBezTo>
                <a:cubicBezTo>
                  <a:pt x="5628212" y="1089170"/>
                  <a:pt x="5431416" y="1032210"/>
                  <a:pt x="5308890" y="1079787"/>
                </a:cubicBezTo>
                <a:cubicBezTo>
                  <a:pt x="5186364" y="1127364"/>
                  <a:pt x="4789668" y="997380"/>
                  <a:pt x="4614839" y="1079787"/>
                </a:cubicBezTo>
                <a:cubicBezTo>
                  <a:pt x="4440010" y="1162194"/>
                  <a:pt x="4169315" y="1066632"/>
                  <a:pt x="3920787" y="1079787"/>
                </a:cubicBezTo>
                <a:cubicBezTo>
                  <a:pt x="3672259" y="1092942"/>
                  <a:pt x="3383815" y="1063857"/>
                  <a:pt x="3226736" y="1079787"/>
                </a:cubicBezTo>
                <a:cubicBezTo>
                  <a:pt x="3069657" y="1095717"/>
                  <a:pt x="2866354" y="1072007"/>
                  <a:pt x="2638557" y="1079787"/>
                </a:cubicBezTo>
                <a:cubicBezTo>
                  <a:pt x="2410760" y="1087567"/>
                  <a:pt x="2238108" y="1059526"/>
                  <a:pt x="1944505" y="1079787"/>
                </a:cubicBezTo>
                <a:cubicBezTo>
                  <a:pt x="1650902" y="1100048"/>
                  <a:pt x="1779428" y="1048289"/>
                  <a:pt x="1673943" y="1079787"/>
                </a:cubicBezTo>
                <a:cubicBezTo>
                  <a:pt x="1568458" y="1111285"/>
                  <a:pt x="1245822" y="1047970"/>
                  <a:pt x="1085764" y="1079787"/>
                </a:cubicBezTo>
                <a:cubicBezTo>
                  <a:pt x="925706" y="1111604"/>
                  <a:pt x="559949" y="1060828"/>
                  <a:pt x="179968" y="1079787"/>
                </a:cubicBezTo>
                <a:cubicBezTo>
                  <a:pt x="62589" y="1086018"/>
                  <a:pt x="22844" y="1016564"/>
                  <a:pt x="0" y="899819"/>
                </a:cubicBezTo>
                <a:cubicBezTo>
                  <a:pt x="-155" y="810436"/>
                  <a:pt x="6389" y="686488"/>
                  <a:pt x="0" y="561489"/>
                </a:cubicBezTo>
                <a:cubicBezTo>
                  <a:pt x="-6389" y="436490"/>
                  <a:pt x="39603" y="338421"/>
                  <a:pt x="0" y="179968"/>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dirty="0">
                <a:solidFill>
                  <a:prstClr val="black">
                    <a:lumMod val="75000"/>
                    <a:lumOff val="25000"/>
                  </a:prstClr>
                </a:solidFill>
                <a:latin typeface="Roboto"/>
              </a:rPr>
              <a:t>You find your little sister playing with an e-cigarette cartridge. She is trying to break it open and try it because she knows that it smells like strawberry which are her favourite fruit.</a:t>
            </a:r>
          </a:p>
        </p:txBody>
      </p:sp>
      <p:sp>
        <p:nvSpPr>
          <p:cNvPr id="6" name="Rectangle: Rounded Corners 5">
            <a:extLst>
              <a:ext uri="{FF2B5EF4-FFF2-40B4-BE49-F238E27FC236}">
                <a16:creationId xmlns:a16="http://schemas.microsoft.com/office/drawing/2014/main" id="{1F207B2D-ECD3-C34E-ABD1-C1E6EEF282F0}"/>
              </a:ext>
            </a:extLst>
          </p:cNvPr>
          <p:cNvSpPr/>
          <p:nvPr/>
        </p:nvSpPr>
        <p:spPr>
          <a:xfrm>
            <a:off x="698860" y="2742090"/>
            <a:ext cx="5682889" cy="3372959"/>
          </a:xfrm>
          <a:custGeom>
            <a:avLst/>
            <a:gdLst>
              <a:gd name="connsiteX0" fmla="*/ 0 w 5682889"/>
              <a:gd name="connsiteY0" fmla="*/ 562171 h 3372959"/>
              <a:gd name="connsiteX1" fmla="*/ 562171 w 5682889"/>
              <a:gd name="connsiteY1" fmla="*/ 0 h 3372959"/>
              <a:gd name="connsiteX2" fmla="*/ 995233 w 5682889"/>
              <a:gd name="connsiteY2" fmla="*/ 0 h 3372959"/>
              <a:gd name="connsiteX3" fmla="*/ 1473880 w 5682889"/>
              <a:gd name="connsiteY3" fmla="*/ 0 h 3372959"/>
              <a:gd name="connsiteX4" fmla="*/ 1998113 w 5682889"/>
              <a:gd name="connsiteY4" fmla="*/ 0 h 3372959"/>
              <a:gd name="connsiteX5" fmla="*/ 2613517 w 5682889"/>
              <a:gd name="connsiteY5" fmla="*/ 0 h 3372959"/>
              <a:gd name="connsiteX6" fmla="*/ 3228921 w 5682889"/>
              <a:gd name="connsiteY6" fmla="*/ 0 h 3372959"/>
              <a:gd name="connsiteX7" fmla="*/ 3844325 w 5682889"/>
              <a:gd name="connsiteY7" fmla="*/ 0 h 3372959"/>
              <a:gd name="connsiteX8" fmla="*/ 4414143 w 5682889"/>
              <a:gd name="connsiteY8" fmla="*/ 0 h 3372959"/>
              <a:gd name="connsiteX9" fmla="*/ 5120718 w 5682889"/>
              <a:gd name="connsiteY9" fmla="*/ 0 h 3372959"/>
              <a:gd name="connsiteX10" fmla="*/ 5682889 w 5682889"/>
              <a:gd name="connsiteY10" fmla="*/ 562171 h 3372959"/>
              <a:gd name="connsiteX11" fmla="*/ 5682889 w 5682889"/>
              <a:gd name="connsiteY11" fmla="*/ 1169298 h 3372959"/>
              <a:gd name="connsiteX12" fmla="*/ 5682889 w 5682889"/>
              <a:gd name="connsiteY12" fmla="*/ 1731452 h 3372959"/>
              <a:gd name="connsiteX13" fmla="*/ 5682889 w 5682889"/>
              <a:gd name="connsiteY13" fmla="*/ 2226148 h 3372959"/>
              <a:gd name="connsiteX14" fmla="*/ 5682889 w 5682889"/>
              <a:gd name="connsiteY14" fmla="*/ 2810788 h 3372959"/>
              <a:gd name="connsiteX15" fmla="*/ 5120718 w 5682889"/>
              <a:gd name="connsiteY15" fmla="*/ 3372959 h 3372959"/>
              <a:gd name="connsiteX16" fmla="*/ 4642071 w 5682889"/>
              <a:gd name="connsiteY16" fmla="*/ 3372959 h 3372959"/>
              <a:gd name="connsiteX17" fmla="*/ 3981081 w 5682889"/>
              <a:gd name="connsiteY17" fmla="*/ 3372959 h 3372959"/>
              <a:gd name="connsiteX18" fmla="*/ 3411263 w 5682889"/>
              <a:gd name="connsiteY18" fmla="*/ 3372959 h 3372959"/>
              <a:gd name="connsiteX19" fmla="*/ 2978201 w 5682889"/>
              <a:gd name="connsiteY19" fmla="*/ 3372959 h 3372959"/>
              <a:gd name="connsiteX20" fmla="*/ 2362797 w 5682889"/>
              <a:gd name="connsiteY20" fmla="*/ 3372959 h 3372959"/>
              <a:gd name="connsiteX21" fmla="*/ 1929735 w 5682889"/>
              <a:gd name="connsiteY21" fmla="*/ 3372959 h 3372959"/>
              <a:gd name="connsiteX22" fmla="*/ 1496673 w 5682889"/>
              <a:gd name="connsiteY22" fmla="*/ 3372959 h 3372959"/>
              <a:gd name="connsiteX23" fmla="*/ 562171 w 5682889"/>
              <a:gd name="connsiteY23" fmla="*/ 3372959 h 3372959"/>
              <a:gd name="connsiteX24" fmla="*/ 0 w 5682889"/>
              <a:gd name="connsiteY24" fmla="*/ 2810788 h 3372959"/>
              <a:gd name="connsiteX25" fmla="*/ 0 w 5682889"/>
              <a:gd name="connsiteY25" fmla="*/ 2248634 h 3372959"/>
              <a:gd name="connsiteX26" fmla="*/ 0 w 5682889"/>
              <a:gd name="connsiteY26" fmla="*/ 1686480 h 3372959"/>
              <a:gd name="connsiteX27" fmla="*/ 0 w 5682889"/>
              <a:gd name="connsiteY27" fmla="*/ 1146811 h 3372959"/>
              <a:gd name="connsiteX28" fmla="*/ 0 w 5682889"/>
              <a:gd name="connsiteY28" fmla="*/ 562171 h 3372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682889" h="3372959" fill="none" extrusionOk="0">
                <a:moveTo>
                  <a:pt x="0" y="562171"/>
                </a:moveTo>
                <a:cubicBezTo>
                  <a:pt x="1611" y="258575"/>
                  <a:pt x="256415" y="73171"/>
                  <a:pt x="562171" y="0"/>
                </a:cubicBezTo>
                <a:cubicBezTo>
                  <a:pt x="708131" y="-16778"/>
                  <a:pt x="850494" y="9929"/>
                  <a:pt x="995233" y="0"/>
                </a:cubicBezTo>
                <a:cubicBezTo>
                  <a:pt x="1139972" y="-9929"/>
                  <a:pt x="1246200" y="16968"/>
                  <a:pt x="1473880" y="0"/>
                </a:cubicBezTo>
                <a:cubicBezTo>
                  <a:pt x="1701560" y="-16968"/>
                  <a:pt x="1827150" y="47092"/>
                  <a:pt x="1998113" y="0"/>
                </a:cubicBezTo>
                <a:cubicBezTo>
                  <a:pt x="2169076" y="-47092"/>
                  <a:pt x="2351320" y="8881"/>
                  <a:pt x="2613517" y="0"/>
                </a:cubicBezTo>
                <a:cubicBezTo>
                  <a:pt x="2875714" y="-8881"/>
                  <a:pt x="2999771" y="47245"/>
                  <a:pt x="3228921" y="0"/>
                </a:cubicBezTo>
                <a:cubicBezTo>
                  <a:pt x="3458071" y="-47245"/>
                  <a:pt x="3638635" y="1705"/>
                  <a:pt x="3844325" y="0"/>
                </a:cubicBezTo>
                <a:cubicBezTo>
                  <a:pt x="4050015" y="-1705"/>
                  <a:pt x="4134618" y="39308"/>
                  <a:pt x="4414143" y="0"/>
                </a:cubicBezTo>
                <a:cubicBezTo>
                  <a:pt x="4693668" y="-39308"/>
                  <a:pt x="4874186" y="6900"/>
                  <a:pt x="5120718" y="0"/>
                </a:cubicBezTo>
                <a:cubicBezTo>
                  <a:pt x="5437039" y="41292"/>
                  <a:pt x="5637147" y="317850"/>
                  <a:pt x="5682889" y="562171"/>
                </a:cubicBezTo>
                <a:cubicBezTo>
                  <a:pt x="5726739" y="803856"/>
                  <a:pt x="5676935" y="888862"/>
                  <a:pt x="5682889" y="1169298"/>
                </a:cubicBezTo>
                <a:cubicBezTo>
                  <a:pt x="5688843" y="1449734"/>
                  <a:pt x="5681428" y="1491029"/>
                  <a:pt x="5682889" y="1731452"/>
                </a:cubicBezTo>
                <a:cubicBezTo>
                  <a:pt x="5684350" y="1971875"/>
                  <a:pt x="5652740" y="2019548"/>
                  <a:pt x="5682889" y="2226148"/>
                </a:cubicBezTo>
                <a:cubicBezTo>
                  <a:pt x="5713038" y="2432748"/>
                  <a:pt x="5675825" y="2589512"/>
                  <a:pt x="5682889" y="2810788"/>
                </a:cubicBezTo>
                <a:cubicBezTo>
                  <a:pt x="5717654" y="3174754"/>
                  <a:pt x="5408240" y="3351078"/>
                  <a:pt x="5120718" y="3372959"/>
                </a:cubicBezTo>
                <a:cubicBezTo>
                  <a:pt x="4888060" y="3419296"/>
                  <a:pt x="4788714" y="3341115"/>
                  <a:pt x="4642071" y="3372959"/>
                </a:cubicBezTo>
                <a:cubicBezTo>
                  <a:pt x="4495428" y="3404803"/>
                  <a:pt x="4286825" y="3321224"/>
                  <a:pt x="3981081" y="3372959"/>
                </a:cubicBezTo>
                <a:cubicBezTo>
                  <a:pt x="3675337" y="3424694"/>
                  <a:pt x="3683410" y="3309103"/>
                  <a:pt x="3411263" y="3372959"/>
                </a:cubicBezTo>
                <a:cubicBezTo>
                  <a:pt x="3139116" y="3436815"/>
                  <a:pt x="3103855" y="3350352"/>
                  <a:pt x="2978201" y="3372959"/>
                </a:cubicBezTo>
                <a:cubicBezTo>
                  <a:pt x="2852547" y="3395566"/>
                  <a:pt x="2647284" y="3337934"/>
                  <a:pt x="2362797" y="3372959"/>
                </a:cubicBezTo>
                <a:cubicBezTo>
                  <a:pt x="2078310" y="3407984"/>
                  <a:pt x="2143994" y="3365566"/>
                  <a:pt x="1929735" y="3372959"/>
                </a:cubicBezTo>
                <a:cubicBezTo>
                  <a:pt x="1715476" y="3380352"/>
                  <a:pt x="1677581" y="3344657"/>
                  <a:pt x="1496673" y="3372959"/>
                </a:cubicBezTo>
                <a:cubicBezTo>
                  <a:pt x="1315765" y="3401261"/>
                  <a:pt x="995498" y="3366051"/>
                  <a:pt x="562171" y="3372959"/>
                </a:cubicBezTo>
                <a:cubicBezTo>
                  <a:pt x="239757" y="3416359"/>
                  <a:pt x="54905" y="3162538"/>
                  <a:pt x="0" y="2810788"/>
                </a:cubicBezTo>
                <a:cubicBezTo>
                  <a:pt x="-48093" y="2567402"/>
                  <a:pt x="37153" y="2502874"/>
                  <a:pt x="0" y="2248634"/>
                </a:cubicBezTo>
                <a:cubicBezTo>
                  <a:pt x="-37153" y="1994394"/>
                  <a:pt x="42884" y="1833644"/>
                  <a:pt x="0" y="1686480"/>
                </a:cubicBezTo>
                <a:cubicBezTo>
                  <a:pt x="-42884" y="1539316"/>
                  <a:pt x="35610" y="1366302"/>
                  <a:pt x="0" y="1146811"/>
                </a:cubicBezTo>
                <a:cubicBezTo>
                  <a:pt x="-35610" y="927320"/>
                  <a:pt x="50282" y="800516"/>
                  <a:pt x="0" y="562171"/>
                </a:cubicBezTo>
                <a:close/>
              </a:path>
              <a:path w="5682889" h="3372959" stroke="0" extrusionOk="0">
                <a:moveTo>
                  <a:pt x="0" y="562171"/>
                </a:moveTo>
                <a:cubicBezTo>
                  <a:pt x="16902" y="194056"/>
                  <a:pt x="297791" y="-33188"/>
                  <a:pt x="562171" y="0"/>
                </a:cubicBezTo>
                <a:cubicBezTo>
                  <a:pt x="689726" y="-2229"/>
                  <a:pt x="951640" y="48943"/>
                  <a:pt x="1086404" y="0"/>
                </a:cubicBezTo>
                <a:cubicBezTo>
                  <a:pt x="1221168" y="-48943"/>
                  <a:pt x="1463565" y="25506"/>
                  <a:pt x="1610637" y="0"/>
                </a:cubicBezTo>
                <a:cubicBezTo>
                  <a:pt x="1757709" y="-25506"/>
                  <a:pt x="2000825" y="72484"/>
                  <a:pt x="2271626" y="0"/>
                </a:cubicBezTo>
                <a:cubicBezTo>
                  <a:pt x="2542427" y="-72484"/>
                  <a:pt x="2750598" y="51312"/>
                  <a:pt x="2932615" y="0"/>
                </a:cubicBezTo>
                <a:cubicBezTo>
                  <a:pt x="3114632" y="-51312"/>
                  <a:pt x="3408420" y="65041"/>
                  <a:pt x="3548019" y="0"/>
                </a:cubicBezTo>
                <a:cubicBezTo>
                  <a:pt x="3687618" y="-65041"/>
                  <a:pt x="3881905" y="4596"/>
                  <a:pt x="4117838" y="0"/>
                </a:cubicBezTo>
                <a:cubicBezTo>
                  <a:pt x="4353771" y="-4596"/>
                  <a:pt x="4398869" y="45760"/>
                  <a:pt x="4550900" y="0"/>
                </a:cubicBezTo>
                <a:cubicBezTo>
                  <a:pt x="4702931" y="-45760"/>
                  <a:pt x="4979322" y="28681"/>
                  <a:pt x="5120718" y="0"/>
                </a:cubicBezTo>
                <a:cubicBezTo>
                  <a:pt x="5449280" y="35479"/>
                  <a:pt x="5744554" y="207384"/>
                  <a:pt x="5682889" y="562171"/>
                </a:cubicBezTo>
                <a:cubicBezTo>
                  <a:pt x="5714070" y="810389"/>
                  <a:pt x="5622935" y="917735"/>
                  <a:pt x="5682889" y="1101839"/>
                </a:cubicBezTo>
                <a:cubicBezTo>
                  <a:pt x="5742843" y="1285943"/>
                  <a:pt x="5618312" y="1529323"/>
                  <a:pt x="5682889" y="1708966"/>
                </a:cubicBezTo>
                <a:cubicBezTo>
                  <a:pt x="5747466" y="1888609"/>
                  <a:pt x="5680030" y="2071807"/>
                  <a:pt x="5682889" y="2203661"/>
                </a:cubicBezTo>
                <a:cubicBezTo>
                  <a:pt x="5685748" y="2335515"/>
                  <a:pt x="5629801" y="2536081"/>
                  <a:pt x="5682889" y="2810788"/>
                </a:cubicBezTo>
                <a:cubicBezTo>
                  <a:pt x="5647136" y="3060210"/>
                  <a:pt x="5450142" y="3364048"/>
                  <a:pt x="5120718" y="3372959"/>
                </a:cubicBezTo>
                <a:cubicBezTo>
                  <a:pt x="4827853" y="3449561"/>
                  <a:pt x="4639071" y="3361703"/>
                  <a:pt x="4459729" y="3372959"/>
                </a:cubicBezTo>
                <a:cubicBezTo>
                  <a:pt x="4280387" y="3384215"/>
                  <a:pt x="4178312" y="3366886"/>
                  <a:pt x="3935496" y="3372959"/>
                </a:cubicBezTo>
                <a:cubicBezTo>
                  <a:pt x="3692680" y="3379032"/>
                  <a:pt x="3491841" y="3353961"/>
                  <a:pt x="3365677" y="3372959"/>
                </a:cubicBezTo>
                <a:cubicBezTo>
                  <a:pt x="3239513" y="3391957"/>
                  <a:pt x="2924059" y="3314437"/>
                  <a:pt x="2750274" y="3372959"/>
                </a:cubicBezTo>
                <a:cubicBezTo>
                  <a:pt x="2576489" y="3431481"/>
                  <a:pt x="2361178" y="3367536"/>
                  <a:pt x="2089284" y="3372959"/>
                </a:cubicBezTo>
                <a:cubicBezTo>
                  <a:pt x="1817390" y="3378382"/>
                  <a:pt x="1647429" y="3308113"/>
                  <a:pt x="1473880" y="3372959"/>
                </a:cubicBezTo>
                <a:cubicBezTo>
                  <a:pt x="1300331" y="3437805"/>
                  <a:pt x="1013521" y="3347240"/>
                  <a:pt x="562171" y="3372959"/>
                </a:cubicBezTo>
                <a:cubicBezTo>
                  <a:pt x="247778" y="3423109"/>
                  <a:pt x="-78525" y="3121512"/>
                  <a:pt x="0" y="2810788"/>
                </a:cubicBezTo>
                <a:cubicBezTo>
                  <a:pt x="-26841" y="2529833"/>
                  <a:pt x="46047" y="2443441"/>
                  <a:pt x="0" y="2226148"/>
                </a:cubicBezTo>
                <a:cubicBezTo>
                  <a:pt x="-46047" y="2008855"/>
                  <a:pt x="19197" y="1834008"/>
                  <a:pt x="0" y="1708966"/>
                </a:cubicBezTo>
                <a:cubicBezTo>
                  <a:pt x="-19197" y="1583924"/>
                  <a:pt x="16817" y="1315593"/>
                  <a:pt x="0" y="1146811"/>
                </a:cubicBezTo>
                <a:cubicBezTo>
                  <a:pt x="-16817" y="978029"/>
                  <a:pt x="2538" y="809118"/>
                  <a:pt x="0" y="562171"/>
                </a:cubicBezTo>
                <a:close/>
              </a:path>
            </a:pathLst>
          </a:custGeom>
          <a:solidFill>
            <a:srgbClr val="E0DEDC"/>
          </a:solidFill>
          <a:ln w="38100">
            <a:solidFill>
              <a:schemeClr val="bg1"/>
            </a:solidFill>
            <a:extLst>
              <a:ext uri="{C807C97D-BFC1-408E-A445-0C87EB9F89A2}">
                <ask:lineSketchStyleProps xmlns:ask="http://schemas.microsoft.com/office/drawing/2018/sketchyshapes" sd="1443800712">
                  <a:prstGeom prst="round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0" fontAlgn="base" hangingPunct="0">
              <a:spcBef>
                <a:spcPct val="0"/>
              </a:spcBef>
              <a:spcAft>
                <a:spcPct val="0"/>
              </a:spcAft>
            </a:pPr>
            <a:r>
              <a:rPr lang="en-GB" sz="2400" dirty="0">
                <a:solidFill>
                  <a:prstClr val="black">
                    <a:lumMod val="75000"/>
                    <a:lumOff val="25000"/>
                  </a:prstClr>
                </a:solidFill>
                <a:latin typeface="Roboto"/>
              </a:rPr>
              <a:t>The liquid inside e-cigarette cartridges is </a:t>
            </a:r>
            <a:r>
              <a:rPr lang="en-GB" sz="2400" b="1" dirty="0">
                <a:solidFill>
                  <a:prstClr val="black">
                    <a:lumMod val="75000"/>
                    <a:lumOff val="25000"/>
                  </a:prstClr>
                </a:solidFill>
                <a:latin typeface="Roboto"/>
              </a:rPr>
              <a:t>extremely</a:t>
            </a:r>
            <a:r>
              <a:rPr lang="en-GB" sz="2400" dirty="0">
                <a:solidFill>
                  <a:prstClr val="black">
                    <a:lumMod val="75000"/>
                    <a:lumOff val="25000"/>
                  </a:prstClr>
                </a:solidFill>
                <a:latin typeface="Roboto"/>
              </a:rPr>
              <a:t> dangerous for children to ingest. If you believe that your sister has swallowed </a:t>
            </a:r>
            <a:r>
              <a:rPr lang="en-GB" sz="2400" i="1" dirty="0">
                <a:solidFill>
                  <a:prstClr val="black">
                    <a:lumMod val="75000"/>
                    <a:lumOff val="25000"/>
                  </a:prstClr>
                </a:solidFill>
                <a:latin typeface="Roboto"/>
              </a:rPr>
              <a:t>any</a:t>
            </a:r>
            <a:r>
              <a:rPr lang="en-GB" sz="2400" dirty="0">
                <a:solidFill>
                  <a:prstClr val="black">
                    <a:lumMod val="75000"/>
                    <a:lumOff val="25000"/>
                  </a:prstClr>
                </a:solidFill>
                <a:latin typeface="Roboto"/>
              </a:rPr>
              <a:t> of it, you must tell a trusted adult immediately and seek medical advice as soon as possible. </a:t>
            </a:r>
          </a:p>
        </p:txBody>
      </p:sp>
      <p:pic>
        <p:nvPicPr>
          <p:cNvPr id="8" name="Picture 7">
            <a:extLst>
              <a:ext uri="{FF2B5EF4-FFF2-40B4-BE49-F238E27FC236}">
                <a16:creationId xmlns:a16="http://schemas.microsoft.com/office/drawing/2014/main" id="{240EFC7B-E3E1-A939-893E-54906AB507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678" t="292" r="29532" b="34318"/>
          <a:stretch/>
        </p:blipFill>
        <p:spPr>
          <a:xfrm>
            <a:off x="6861041" y="3123793"/>
            <a:ext cx="3007785" cy="2748787"/>
          </a:xfrm>
          <a:prstGeom prst="rect">
            <a:avLst/>
          </a:prstGeom>
          <a:ln w="28575">
            <a:solidFill>
              <a:srgbClr val="8E8E8E"/>
            </a:solidFill>
          </a:ln>
        </p:spPr>
      </p:pic>
      <p:pic>
        <p:nvPicPr>
          <p:cNvPr id="3" name="Picture 2">
            <a:extLst>
              <a:ext uri="{FF2B5EF4-FFF2-40B4-BE49-F238E27FC236}">
                <a16:creationId xmlns:a16="http://schemas.microsoft.com/office/drawing/2014/main" id="{205043E4-7F95-B53D-84CF-505F1C660F4F}"/>
              </a:ext>
            </a:extLst>
          </p:cNvPr>
          <p:cNvPicPr>
            <a:picLocks noChangeAspect="1"/>
          </p:cNvPicPr>
          <p:nvPr/>
        </p:nvPicPr>
        <p:blipFill>
          <a:blip r:embed="rId4"/>
          <a:stretch>
            <a:fillRect/>
          </a:stretch>
        </p:blipFill>
        <p:spPr>
          <a:xfrm>
            <a:off x="10348118" y="4428569"/>
            <a:ext cx="1377815" cy="1621677"/>
          </a:xfrm>
          <a:prstGeom prst="rect">
            <a:avLst/>
          </a:prstGeom>
        </p:spPr>
      </p:pic>
    </p:spTree>
    <p:extLst>
      <p:ext uri="{BB962C8B-B14F-4D97-AF65-F5344CB8AC3E}">
        <p14:creationId xmlns:p14="http://schemas.microsoft.com/office/powerpoint/2010/main" val="2058589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FD05B-7EE4-EF4C-8518-C40CB1FC7F69}"/>
              </a:ext>
            </a:extLst>
          </p:cNvPr>
          <p:cNvSpPr>
            <a:spLocks noGrp="1"/>
          </p:cNvSpPr>
          <p:nvPr>
            <p:ph type="title"/>
          </p:nvPr>
        </p:nvSpPr>
        <p:spPr/>
        <p:txBody>
          <a:bodyPr/>
          <a:lstStyle/>
          <a:p>
            <a:r>
              <a:rPr lang="en-GB" dirty="0"/>
              <a:t>What does this mean for you?</a:t>
            </a:r>
          </a:p>
        </p:txBody>
      </p:sp>
      <p:sp>
        <p:nvSpPr>
          <p:cNvPr id="3" name="Content Placeholder 2">
            <a:extLst>
              <a:ext uri="{FF2B5EF4-FFF2-40B4-BE49-F238E27FC236}">
                <a16:creationId xmlns:a16="http://schemas.microsoft.com/office/drawing/2014/main" id="{062CFC91-4A9C-FA0F-079C-1DC543EA3B53}"/>
              </a:ext>
            </a:extLst>
          </p:cNvPr>
          <p:cNvSpPr>
            <a:spLocks noGrp="1"/>
          </p:cNvSpPr>
          <p:nvPr>
            <p:ph idx="1"/>
          </p:nvPr>
        </p:nvSpPr>
        <p:spPr>
          <a:xfrm>
            <a:off x="735563" y="1359095"/>
            <a:ext cx="10515600" cy="4351338"/>
          </a:xfrm>
        </p:spPr>
        <p:txBody>
          <a:bodyPr/>
          <a:lstStyle/>
          <a:p>
            <a:r>
              <a:rPr lang="en-GB" dirty="0"/>
              <a:t>Hand in any vapes you might have to your year team – no questions asked </a:t>
            </a:r>
          </a:p>
          <a:p>
            <a:r>
              <a:rPr lang="en-GB" dirty="0"/>
              <a:t>Aim to stop using your vape – you will regret it later in life </a:t>
            </a:r>
          </a:p>
          <a:p>
            <a:r>
              <a:rPr lang="en-GB" dirty="0"/>
              <a:t>Ask for support in stopping vaping – see year team or support websites on Facebook</a:t>
            </a:r>
          </a:p>
          <a:p>
            <a:r>
              <a:rPr lang="en-GB" dirty="0"/>
              <a:t>Give your name into the ‘Support with Vaping’ box in the library </a:t>
            </a:r>
          </a:p>
          <a:p>
            <a:r>
              <a:rPr lang="en-GB" dirty="0"/>
              <a:t>Speak to a trusted adult </a:t>
            </a:r>
          </a:p>
          <a:p>
            <a:r>
              <a:rPr lang="en-GB" dirty="0"/>
              <a:t>If this is not possible then limit vaping to away from the school building - smoking is not allowed in the school building or any covered areas </a:t>
            </a:r>
          </a:p>
          <a:p>
            <a:r>
              <a:rPr lang="en-GB" dirty="0"/>
              <a:t>Think about how anti-social you are being by vaping in the toilets </a:t>
            </a:r>
          </a:p>
          <a:p>
            <a:r>
              <a:rPr lang="en-GB" dirty="0"/>
              <a:t>If you do not vape at all – try and be the eyes on the ground – vaping will be punished and is not tolerated</a:t>
            </a:r>
          </a:p>
          <a:p>
            <a:r>
              <a:rPr lang="en-GB" dirty="0"/>
              <a:t>Think about what I have said. </a:t>
            </a:r>
          </a:p>
        </p:txBody>
      </p:sp>
      <p:pic>
        <p:nvPicPr>
          <p:cNvPr id="4" name="Picture 3">
            <a:extLst>
              <a:ext uri="{FF2B5EF4-FFF2-40B4-BE49-F238E27FC236}">
                <a16:creationId xmlns:a16="http://schemas.microsoft.com/office/drawing/2014/main" id="{42C33B85-707A-926F-D2CF-F943619AFA85}"/>
              </a:ext>
            </a:extLst>
          </p:cNvPr>
          <p:cNvPicPr>
            <a:picLocks noChangeAspect="1"/>
          </p:cNvPicPr>
          <p:nvPr/>
        </p:nvPicPr>
        <p:blipFill>
          <a:blip r:embed="rId2"/>
          <a:stretch>
            <a:fillRect/>
          </a:stretch>
        </p:blipFill>
        <p:spPr>
          <a:xfrm>
            <a:off x="10798242" y="5167310"/>
            <a:ext cx="1250883" cy="1472279"/>
          </a:xfrm>
          <a:prstGeom prst="rect">
            <a:avLst/>
          </a:prstGeom>
        </p:spPr>
      </p:pic>
      <p:pic>
        <p:nvPicPr>
          <p:cNvPr id="5" name="Picture 4">
            <a:extLst>
              <a:ext uri="{FF2B5EF4-FFF2-40B4-BE49-F238E27FC236}">
                <a16:creationId xmlns:a16="http://schemas.microsoft.com/office/drawing/2014/main" id="{701B5655-E3A5-415B-A1DE-91FFC29CE5E1}"/>
              </a:ext>
            </a:extLst>
          </p:cNvPr>
          <p:cNvPicPr>
            <a:picLocks noChangeAspect="1"/>
          </p:cNvPicPr>
          <p:nvPr/>
        </p:nvPicPr>
        <p:blipFill>
          <a:blip r:embed="rId3"/>
          <a:stretch>
            <a:fillRect/>
          </a:stretch>
        </p:blipFill>
        <p:spPr>
          <a:xfrm>
            <a:off x="5223491" y="4982239"/>
            <a:ext cx="2688869" cy="1657350"/>
          </a:xfrm>
          <a:prstGeom prst="rect">
            <a:avLst/>
          </a:prstGeom>
        </p:spPr>
      </p:pic>
    </p:spTree>
    <p:extLst>
      <p:ext uri="{BB962C8B-B14F-4D97-AF65-F5344CB8AC3E}">
        <p14:creationId xmlns:p14="http://schemas.microsoft.com/office/powerpoint/2010/main" val="38329482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A24BB-43A8-39FD-3AB2-49C6AF2C2084}"/>
              </a:ext>
            </a:extLst>
          </p:cNvPr>
          <p:cNvSpPr>
            <a:spLocks noGrp="1"/>
          </p:cNvSpPr>
          <p:nvPr>
            <p:ph type="title"/>
          </p:nvPr>
        </p:nvSpPr>
        <p:spPr>
          <a:xfrm>
            <a:off x="838200" y="365127"/>
            <a:ext cx="10515600" cy="1325563"/>
          </a:xfrm>
        </p:spPr>
        <p:txBody>
          <a:bodyPr anchor="ctr">
            <a:normAutofit/>
          </a:bodyPr>
          <a:lstStyle/>
          <a:p>
            <a:r>
              <a:rPr lang="en-GB" dirty="0"/>
              <a:t>Photos from the week </a:t>
            </a:r>
          </a:p>
        </p:txBody>
      </p:sp>
    </p:spTree>
    <p:extLst>
      <p:ext uri="{BB962C8B-B14F-4D97-AF65-F5344CB8AC3E}">
        <p14:creationId xmlns:p14="http://schemas.microsoft.com/office/powerpoint/2010/main" val="25706238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FFFD7-EC31-FF02-4C77-B141B0576FE6}"/>
              </a:ext>
            </a:extLst>
          </p:cNvPr>
          <p:cNvSpPr>
            <a:spLocks noGrp="1"/>
          </p:cNvSpPr>
          <p:nvPr>
            <p:ph type="title"/>
          </p:nvPr>
        </p:nvSpPr>
        <p:spPr/>
        <p:txBody>
          <a:bodyPr/>
          <a:lstStyle/>
          <a:p>
            <a:r>
              <a:rPr lang="en-GB" dirty="0"/>
              <a:t>Strength of Character – WOW Wednesday </a:t>
            </a:r>
          </a:p>
        </p:txBody>
      </p:sp>
      <p:pic>
        <p:nvPicPr>
          <p:cNvPr id="5" name="Content Placeholder 4" descr="A yellow and green text with red and green rays&#10;&#10;Description automatically generated">
            <a:extLst>
              <a:ext uri="{FF2B5EF4-FFF2-40B4-BE49-F238E27FC236}">
                <a16:creationId xmlns:a16="http://schemas.microsoft.com/office/drawing/2014/main" id="{9D8CA69B-1411-B7D1-78DC-4471E825E69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36690" y="1570437"/>
            <a:ext cx="4417110" cy="3906857"/>
          </a:xfrm>
        </p:spPr>
      </p:pic>
      <p:pic>
        <p:nvPicPr>
          <p:cNvPr id="6" name="Picture 5">
            <a:extLst>
              <a:ext uri="{FF2B5EF4-FFF2-40B4-BE49-F238E27FC236}">
                <a16:creationId xmlns:a16="http://schemas.microsoft.com/office/drawing/2014/main" id="{FB856CE3-EBC3-7832-44FC-43E4A1B3FC71}"/>
              </a:ext>
            </a:extLst>
          </p:cNvPr>
          <p:cNvPicPr>
            <a:picLocks noChangeAspect="1"/>
          </p:cNvPicPr>
          <p:nvPr/>
        </p:nvPicPr>
        <p:blipFill>
          <a:blip r:embed="rId3"/>
          <a:stretch>
            <a:fillRect/>
          </a:stretch>
        </p:blipFill>
        <p:spPr>
          <a:xfrm>
            <a:off x="3040152" y="6104493"/>
            <a:ext cx="5962405" cy="554784"/>
          </a:xfrm>
          <a:prstGeom prst="rect">
            <a:avLst/>
          </a:prstGeom>
        </p:spPr>
      </p:pic>
      <p:pic>
        <p:nvPicPr>
          <p:cNvPr id="7" name="Picture 6">
            <a:extLst>
              <a:ext uri="{FF2B5EF4-FFF2-40B4-BE49-F238E27FC236}">
                <a16:creationId xmlns:a16="http://schemas.microsoft.com/office/drawing/2014/main" id="{AB7A8E05-F9A0-5DDC-5BD8-E626C3519962}"/>
              </a:ext>
            </a:extLst>
          </p:cNvPr>
          <p:cNvPicPr>
            <a:picLocks noChangeAspect="1"/>
          </p:cNvPicPr>
          <p:nvPr/>
        </p:nvPicPr>
        <p:blipFill>
          <a:blip r:embed="rId4"/>
          <a:stretch>
            <a:fillRect/>
          </a:stretch>
        </p:blipFill>
        <p:spPr>
          <a:xfrm rot="853024">
            <a:off x="10233621" y="4517092"/>
            <a:ext cx="1633870" cy="1920406"/>
          </a:xfrm>
          <a:prstGeom prst="rect">
            <a:avLst/>
          </a:prstGeom>
        </p:spPr>
      </p:pic>
    </p:spTree>
    <p:extLst>
      <p:ext uri="{BB962C8B-B14F-4D97-AF65-F5344CB8AC3E}">
        <p14:creationId xmlns:p14="http://schemas.microsoft.com/office/powerpoint/2010/main" val="42851052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355CE-98F5-8C2B-094D-C1CAA3CAB2FD}"/>
              </a:ext>
            </a:extLst>
          </p:cNvPr>
          <p:cNvSpPr>
            <a:spLocks noGrp="1"/>
          </p:cNvSpPr>
          <p:nvPr>
            <p:ph type="title"/>
          </p:nvPr>
        </p:nvSpPr>
        <p:spPr/>
        <p:txBody>
          <a:bodyPr/>
          <a:lstStyle/>
          <a:p>
            <a:r>
              <a:rPr lang="en-GB" dirty="0"/>
              <a:t>Year group information – add slides </a:t>
            </a:r>
          </a:p>
        </p:txBody>
      </p:sp>
      <p:sp>
        <p:nvSpPr>
          <p:cNvPr id="3" name="Content Placeholder 2">
            <a:extLst>
              <a:ext uri="{FF2B5EF4-FFF2-40B4-BE49-F238E27FC236}">
                <a16:creationId xmlns:a16="http://schemas.microsoft.com/office/drawing/2014/main" id="{71D87BE7-661A-650D-2F68-17B73F994D8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13E48F9-467E-B212-BFE3-26D2716D2CAE}"/>
              </a:ext>
            </a:extLst>
          </p:cNvPr>
          <p:cNvPicPr>
            <a:picLocks noChangeAspect="1"/>
          </p:cNvPicPr>
          <p:nvPr/>
        </p:nvPicPr>
        <p:blipFill>
          <a:blip r:embed="rId2"/>
          <a:stretch>
            <a:fillRect/>
          </a:stretch>
        </p:blipFill>
        <p:spPr>
          <a:xfrm>
            <a:off x="10752826" y="5184621"/>
            <a:ext cx="1201948" cy="1412737"/>
          </a:xfrm>
          <a:prstGeom prst="rect">
            <a:avLst/>
          </a:prstGeom>
        </p:spPr>
      </p:pic>
    </p:spTree>
    <p:extLst>
      <p:ext uri="{BB962C8B-B14F-4D97-AF65-F5344CB8AC3E}">
        <p14:creationId xmlns:p14="http://schemas.microsoft.com/office/powerpoint/2010/main" val="3813532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25A71-5CB9-2701-51EC-9887638B227B}"/>
              </a:ext>
            </a:extLst>
          </p:cNvPr>
          <p:cNvSpPr>
            <a:spLocks noGrp="1"/>
          </p:cNvSpPr>
          <p:nvPr>
            <p:ph type="title"/>
          </p:nvPr>
        </p:nvSpPr>
        <p:spPr/>
        <p:txBody>
          <a:bodyPr/>
          <a:lstStyle/>
          <a:p>
            <a:r>
              <a:rPr lang="en-GB" dirty="0"/>
              <a:t>Reflection – Big question </a:t>
            </a:r>
          </a:p>
        </p:txBody>
      </p:sp>
      <p:sp>
        <p:nvSpPr>
          <p:cNvPr id="3" name="Content Placeholder 2">
            <a:extLst>
              <a:ext uri="{FF2B5EF4-FFF2-40B4-BE49-F238E27FC236}">
                <a16:creationId xmlns:a16="http://schemas.microsoft.com/office/drawing/2014/main" id="{7F39092E-4B54-2BE7-FFA0-CC9EF45171C1}"/>
              </a:ext>
            </a:extLst>
          </p:cNvPr>
          <p:cNvSpPr>
            <a:spLocks noGrp="1"/>
          </p:cNvSpPr>
          <p:nvPr>
            <p:ph idx="1"/>
          </p:nvPr>
        </p:nvSpPr>
        <p:spPr/>
        <p:txBody>
          <a:bodyPr>
            <a:normAutofit/>
          </a:bodyPr>
          <a:lstStyle/>
          <a:p>
            <a:pPr marL="0" indent="0">
              <a:buNone/>
            </a:pPr>
            <a:r>
              <a:rPr lang="en-GB" sz="4400" dirty="0"/>
              <a:t>Think about the health risks of vaping and the cost.</a:t>
            </a:r>
          </a:p>
        </p:txBody>
      </p:sp>
      <p:pic>
        <p:nvPicPr>
          <p:cNvPr id="4" name="Picture 3">
            <a:extLst>
              <a:ext uri="{FF2B5EF4-FFF2-40B4-BE49-F238E27FC236}">
                <a16:creationId xmlns:a16="http://schemas.microsoft.com/office/drawing/2014/main" id="{A62C349C-DACA-6796-DE66-74E5A37AD286}"/>
              </a:ext>
            </a:extLst>
          </p:cNvPr>
          <p:cNvPicPr>
            <a:picLocks noChangeAspect="1"/>
          </p:cNvPicPr>
          <p:nvPr/>
        </p:nvPicPr>
        <p:blipFill>
          <a:blip r:embed="rId2"/>
          <a:stretch>
            <a:fillRect/>
          </a:stretch>
        </p:blipFill>
        <p:spPr>
          <a:xfrm rot="669443">
            <a:off x="8816447" y="4651022"/>
            <a:ext cx="2531238" cy="1779777"/>
          </a:xfrm>
          <a:prstGeom prst="rect">
            <a:avLst/>
          </a:prstGeom>
        </p:spPr>
      </p:pic>
      <p:pic>
        <p:nvPicPr>
          <p:cNvPr id="6" name="Picture 5" descr="A logo with a yellow sign&#10;&#10;Description automatically generated">
            <a:extLst>
              <a:ext uri="{FF2B5EF4-FFF2-40B4-BE49-F238E27FC236}">
                <a16:creationId xmlns:a16="http://schemas.microsoft.com/office/drawing/2014/main" id="{2A3DCBC7-3204-806B-A750-708A6830E5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2290" y="4738315"/>
            <a:ext cx="1631760" cy="1920568"/>
          </a:xfrm>
          <a:prstGeom prst="rect">
            <a:avLst/>
          </a:prstGeom>
        </p:spPr>
      </p:pic>
      <p:pic>
        <p:nvPicPr>
          <p:cNvPr id="8" name="Picture 7">
            <a:extLst>
              <a:ext uri="{FF2B5EF4-FFF2-40B4-BE49-F238E27FC236}">
                <a16:creationId xmlns:a16="http://schemas.microsoft.com/office/drawing/2014/main" id="{CC843931-0A66-550D-98A1-BC21AD7699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6399" y="5757114"/>
            <a:ext cx="5962405" cy="554784"/>
          </a:xfrm>
          <a:prstGeom prst="rect">
            <a:avLst/>
          </a:prstGeom>
        </p:spPr>
      </p:pic>
    </p:spTree>
    <p:extLst>
      <p:ext uri="{BB962C8B-B14F-4D97-AF65-F5344CB8AC3E}">
        <p14:creationId xmlns:p14="http://schemas.microsoft.com/office/powerpoint/2010/main" val="11842533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16 16-9 PPT Template" id="{736D862A-5542-4499-8007-7DDB58DE7F81}" vid="{490ABD88-F1EA-427B-AA31-667C72631D36}"/>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16 16-9 PPT Template" id="{736D862A-5542-4499-8007-7DDB58DE7F81}" vid="{490ABD88-F1EA-427B-AA31-667C72631D36}"/>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Roboto Medium"/>
        <a:ea typeface=""/>
        <a:cs typeface=""/>
      </a:majorFont>
      <a:minorFont>
        <a:latin typeface="Robot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wrap="square" lIns="0" rIns="0" rtlCol="0">
        <a:spAutoFit/>
      </a:bodyPr>
      <a:lstStyle>
        <a:defPPr algn="l" fontAlgn="auto">
          <a:lnSpc>
            <a:spcPts val="2300"/>
          </a:lnSpc>
          <a:spcAft>
            <a:spcPts val="600"/>
          </a:spcAft>
          <a:defRPr sz="1800" spc="20" dirty="0">
            <a:solidFill>
              <a:schemeClr val="tx1">
                <a:lumMod val="85000"/>
                <a:lumOff val="15000"/>
              </a:schemeClr>
            </a:solidFill>
            <a:latin typeface="+mn-lt"/>
            <a:ea typeface="Open Sans" pitchFamily="34" charset="0"/>
            <a:cs typeface="Open Sans" pitchFamily="34" charset="0"/>
          </a:defRPr>
        </a:defPPr>
      </a:lstStyle>
    </a:txDef>
  </a:objectDefaults>
  <a:extraClrSchemeLst/>
  <a:extLst>
    <a:ext uri="{05A4C25C-085E-4340-85A3-A5531E510DB2}">
      <thm15:themeFamily xmlns:thm15="http://schemas.microsoft.com/office/thememl/2012/main" name="Presentation1" id="{C2046DDA-91FC-49DF-8CA1-FE5C403DAE88}" vid="{680815CD-246B-42A2-93A0-ABC60E541380}"/>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5E5CF60A18D224AA7E45DD167A50BC7" ma:contentTypeVersion="0" ma:contentTypeDescription="Create a new document." ma:contentTypeScope="" ma:versionID="79bd487b869fbdebf5485b9799451bec">
  <xsd:schema xmlns:xsd="http://www.w3.org/2001/XMLSchema" xmlns:xs="http://www.w3.org/2001/XMLSchema" xmlns:p="http://schemas.microsoft.com/office/2006/metadata/properties" xmlns:ns2="c15971a2-fe63-45cf-8fce-5c4701b58489" targetNamespace="http://schemas.microsoft.com/office/2006/metadata/properties" ma:root="true" ma:fieldsID="74608d5dcebd4db8ba55cd10adb627a0" ns2:_="">
    <xsd:import namespace="c15971a2-fe63-45cf-8fce-5c4701b58489"/>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5971a2-fe63-45cf-8fce-5c4701b58489"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dlc_DocId xmlns="c15971a2-fe63-45cf-8fce-5c4701b58489">RPA5Z4SQY6RE-6-2007</_dlc_DocId>
    <_dlc_DocIdUrl xmlns="c15971a2-fe63-45cf-8fce-5c4701b58489">
      <Url>http://acet-intranet/aa/_layouts/15/DocIdRedir.aspx?ID=RPA5Z4SQY6RE-6-2007</Url>
      <Description>RPA5Z4SQY6RE-6-2007</Description>
    </_dlc_DocIdUrl>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647708A8-C625-4E4E-B335-78C082EAC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5971a2-fe63-45cf-8fce-5c4701b584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E5639CB-3D73-4FCB-9B96-39D10F0ECB0A}">
  <ds:schemaRefs>
    <ds:schemaRef ds:uri="http://schemas.microsoft.com/sharepoint/v3/contenttype/forms"/>
  </ds:schemaRefs>
</ds:datastoreItem>
</file>

<file path=customXml/itemProps3.xml><?xml version="1.0" encoding="utf-8"?>
<ds:datastoreItem xmlns:ds="http://schemas.openxmlformats.org/officeDocument/2006/customXml" ds:itemID="{BE2012CC-2902-4492-926D-E124A9842912}">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c15971a2-fe63-45cf-8fce-5c4701b58489"/>
    <ds:schemaRef ds:uri="http://www.w3.org/XML/1998/namespace"/>
  </ds:schemaRefs>
</ds:datastoreItem>
</file>

<file path=customXml/itemProps4.xml><?xml version="1.0" encoding="utf-8"?>
<ds:datastoreItem xmlns:ds="http://schemas.openxmlformats.org/officeDocument/2006/customXml" ds:itemID="{0A122957-AE3B-4817-880E-C66DF39A6BB1}">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1685</TotalTime>
  <Words>1021</Words>
  <Application>Microsoft Office PowerPoint</Application>
  <PresentationFormat>Widescreen</PresentationFormat>
  <Paragraphs>75</Paragraphs>
  <Slides>16</Slides>
  <Notes>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16</vt:i4>
      </vt:variant>
    </vt:vector>
  </HeadingPairs>
  <TitlesOfParts>
    <vt:vector size="25" baseType="lpstr">
      <vt:lpstr>Arial</vt:lpstr>
      <vt:lpstr>Arial Rounded MT Bold</vt:lpstr>
      <vt:lpstr>Calibri</vt:lpstr>
      <vt:lpstr>Roboto</vt:lpstr>
      <vt:lpstr>Twinkl</vt:lpstr>
      <vt:lpstr>Wingdings</vt:lpstr>
      <vt:lpstr>Office Theme</vt:lpstr>
      <vt:lpstr>1_Office Theme</vt:lpstr>
      <vt:lpstr>2_Office Theme</vt:lpstr>
      <vt:lpstr>Anti Vaping Week Assembly </vt:lpstr>
      <vt:lpstr>PowerPoint Presentation</vt:lpstr>
      <vt:lpstr>You may have noticed we are talking about the dangers of vaping this week!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does this mean for you?</vt:lpstr>
      <vt:lpstr>Photos from the week </vt:lpstr>
      <vt:lpstr>Strength of Character – WOW Wednesday </vt:lpstr>
      <vt:lpstr>Year group information – add slides </vt:lpstr>
      <vt:lpstr>Reflection – Big question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Jamie Finch</dc:creator>
  <cp:lastModifiedBy>Sarah Rhodes</cp:lastModifiedBy>
  <cp:revision>29</cp:revision>
  <dcterms:created xsi:type="dcterms:W3CDTF">2017-01-30T13:00:04Z</dcterms:created>
  <dcterms:modified xsi:type="dcterms:W3CDTF">2024-01-02T09:42:25Z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dlc_DocIdItemGuid">
    <vt:lpwstr>6ebe10b9-3482-4928-8ea1-91d0b72266de</vt:lpwstr>
  </property>
  <property fmtid="{D5CDD505-2E9C-101B-9397-08002B2CF9AE}" pid="3" name="ContentTypeId">
    <vt:lpwstr>0x01010075E5CF60A18D224AA7E45DD167A50BC7</vt:lpwstr>
  </property>
</Properties>
</file>