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32"/>
  </p:notesMasterIdLst>
  <p:sldIdLst>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6D5C63-3FD5-2555-2824-47CB24DA0988}" v="1" dt="2024-01-16T21:39:53.576"/>
    <p1510:client id="{82F0F06F-9F66-D7C6-59A9-692DDA675A5E}" v="1" dt="2024-01-16T08:06:58.5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a5e7caabccd70f5725ac029a245e72d4ef47a3ab8b6fbd517956b8b92e142340::" providerId="AD" clId="Web-{066D5C63-3FD5-2555-2824-47CB24DA0988}"/>
    <pc:docChg chg="sldOrd">
      <pc:chgData name="Guest User" userId="S::urn:spo:anon#a5e7caabccd70f5725ac029a245e72d4ef47a3ab8b6fbd517956b8b92e142340::" providerId="AD" clId="Web-{066D5C63-3FD5-2555-2824-47CB24DA0988}" dt="2024-01-16T21:39:53.576" v="0"/>
      <pc:docMkLst>
        <pc:docMk/>
      </pc:docMkLst>
      <pc:sldChg chg="ord">
        <pc:chgData name="Guest User" userId="S::urn:spo:anon#a5e7caabccd70f5725ac029a245e72d4ef47a3ab8b6fbd517956b8b92e142340::" providerId="AD" clId="Web-{066D5C63-3FD5-2555-2824-47CB24DA0988}" dt="2024-01-16T21:39:53.576" v="0"/>
        <pc:sldMkLst>
          <pc:docMk/>
          <pc:sldMk cId="3820221022" sldId="268"/>
        </pc:sldMkLst>
      </pc:sldChg>
    </pc:docChg>
  </pc:docChgLst>
  <pc:docChgLst>
    <pc:chgData name="Guest User" userId="S::urn:spo:anon#a5e7caabccd70f5725ac029a245e72d4ef47a3ab8b6fbd517956b8b92e142340::" providerId="AD" clId="Web-{0AB0C0F5-11E6-1FFF-5907-AE42C2C2A9AB}"/>
    <pc:docChg chg="sldOrd">
      <pc:chgData name="Guest User" userId="S::urn:spo:anon#a5e7caabccd70f5725ac029a245e72d4ef47a3ab8b6fbd517956b8b92e142340::" providerId="AD" clId="Web-{0AB0C0F5-11E6-1FFF-5907-AE42C2C2A9AB}" dt="2024-01-11T20:29:35.187" v="0"/>
      <pc:docMkLst>
        <pc:docMk/>
      </pc:docMkLst>
      <pc:sldChg chg="ord">
        <pc:chgData name="Guest User" userId="S::urn:spo:anon#a5e7caabccd70f5725ac029a245e72d4ef47a3ab8b6fbd517956b8b92e142340::" providerId="AD" clId="Web-{0AB0C0F5-11E6-1FFF-5907-AE42C2C2A9AB}" dt="2024-01-11T20:29:35.187" v="0"/>
        <pc:sldMkLst>
          <pc:docMk/>
          <pc:sldMk cId="3820221022" sldId="268"/>
        </pc:sldMkLst>
      </pc:sldChg>
    </pc:docChg>
  </pc:docChgLst>
  <pc:docChgLst>
    <pc:chgData name="Sarah Rhodes" userId="9d4a5381-01e4-41b2-86b5-0f0841e4110d" providerId="ADAL" clId="{C3122629-DFB1-4F45-B1D6-7A4AF740A597}"/>
    <pc:docChg chg="undo custSel addSld delSld modSld">
      <pc:chgData name="Sarah Rhodes" userId="9d4a5381-01e4-41b2-86b5-0f0841e4110d" providerId="ADAL" clId="{C3122629-DFB1-4F45-B1D6-7A4AF740A597}" dt="2024-01-02T11:50:38.808" v="2245" actId="1076"/>
      <pc:docMkLst>
        <pc:docMk/>
      </pc:docMkLst>
      <pc:sldChg chg="modSp mod">
        <pc:chgData name="Sarah Rhodes" userId="9d4a5381-01e4-41b2-86b5-0f0841e4110d" providerId="ADAL" clId="{C3122629-DFB1-4F45-B1D6-7A4AF740A597}" dt="2024-01-02T11:50:38.808" v="2245" actId="1076"/>
        <pc:sldMkLst>
          <pc:docMk/>
          <pc:sldMk cId="2089197563" sldId="257"/>
        </pc:sldMkLst>
        <pc:spChg chg="mod">
          <ac:chgData name="Sarah Rhodes" userId="9d4a5381-01e4-41b2-86b5-0f0841e4110d" providerId="ADAL" clId="{C3122629-DFB1-4F45-B1D6-7A4AF740A597}" dt="2024-01-02T11:50:37.068" v="2244" actId="1076"/>
          <ac:spMkLst>
            <pc:docMk/>
            <pc:sldMk cId="2089197563" sldId="257"/>
            <ac:spMk id="15" creationId="{0F90EB40-A4F5-5FA4-3377-9F950266981D}"/>
          </ac:spMkLst>
        </pc:spChg>
        <pc:picChg chg="mod ord">
          <ac:chgData name="Sarah Rhodes" userId="9d4a5381-01e4-41b2-86b5-0f0841e4110d" providerId="ADAL" clId="{C3122629-DFB1-4F45-B1D6-7A4AF740A597}" dt="2024-01-02T11:50:19.750" v="2239" actId="1076"/>
          <ac:picMkLst>
            <pc:docMk/>
            <pc:sldMk cId="2089197563" sldId="257"/>
            <ac:picMk id="12" creationId="{2D46104A-ADCA-CA24-6065-36BC43800AA6}"/>
          </ac:picMkLst>
        </pc:picChg>
        <pc:picChg chg="mod ord">
          <ac:chgData name="Sarah Rhodes" userId="9d4a5381-01e4-41b2-86b5-0f0841e4110d" providerId="ADAL" clId="{C3122629-DFB1-4F45-B1D6-7A4AF740A597}" dt="2024-01-02T11:50:18.116" v="2238" actId="14100"/>
          <ac:picMkLst>
            <pc:docMk/>
            <pc:sldMk cId="2089197563" sldId="257"/>
            <ac:picMk id="13" creationId="{25B034A3-B1DE-9891-F4B4-0A4B60DDF6C4}"/>
          </ac:picMkLst>
        </pc:picChg>
        <pc:picChg chg="mod ord">
          <ac:chgData name="Sarah Rhodes" userId="9d4a5381-01e4-41b2-86b5-0f0841e4110d" providerId="ADAL" clId="{C3122629-DFB1-4F45-B1D6-7A4AF740A597}" dt="2024-01-02T11:50:38.808" v="2245" actId="1076"/>
          <ac:picMkLst>
            <pc:docMk/>
            <pc:sldMk cId="2089197563" sldId="257"/>
            <ac:picMk id="14" creationId="{87F5314D-017F-41EB-9E44-16EE7C792AB1}"/>
          </ac:picMkLst>
        </pc:picChg>
      </pc:sldChg>
      <pc:sldChg chg="addSp modSp mod">
        <pc:chgData name="Sarah Rhodes" userId="9d4a5381-01e4-41b2-86b5-0f0841e4110d" providerId="ADAL" clId="{C3122629-DFB1-4F45-B1D6-7A4AF740A597}" dt="2024-01-02T11:46:03.646" v="2179" actId="1076"/>
        <pc:sldMkLst>
          <pc:docMk/>
          <pc:sldMk cId="3998683918" sldId="258"/>
        </pc:sldMkLst>
        <pc:spChg chg="add mod">
          <ac:chgData name="Sarah Rhodes" userId="9d4a5381-01e4-41b2-86b5-0f0841e4110d" providerId="ADAL" clId="{C3122629-DFB1-4F45-B1D6-7A4AF740A597}" dt="2024-01-02T11:35:32.007" v="2028" actId="14100"/>
          <ac:spMkLst>
            <pc:docMk/>
            <pc:sldMk cId="3998683918" sldId="258"/>
            <ac:spMk id="4" creationId="{F10A3384-8046-1CA5-445C-E786CEE41881}"/>
          </ac:spMkLst>
        </pc:spChg>
        <pc:spChg chg="add mod">
          <ac:chgData name="Sarah Rhodes" userId="9d4a5381-01e4-41b2-86b5-0f0841e4110d" providerId="ADAL" clId="{C3122629-DFB1-4F45-B1D6-7A4AF740A597}" dt="2024-01-02T10:41:54.786" v="140" actId="20577"/>
          <ac:spMkLst>
            <pc:docMk/>
            <pc:sldMk cId="3998683918" sldId="258"/>
            <ac:spMk id="5" creationId="{98EA5995-5780-A2F5-5F0E-742FB588EEEB}"/>
          </ac:spMkLst>
        </pc:spChg>
        <pc:picChg chg="add mod">
          <ac:chgData name="Sarah Rhodes" userId="9d4a5381-01e4-41b2-86b5-0f0841e4110d" providerId="ADAL" clId="{C3122629-DFB1-4F45-B1D6-7A4AF740A597}" dt="2024-01-02T11:41:54.679" v="2096" actId="1076"/>
          <ac:picMkLst>
            <pc:docMk/>
            <pc:sldMk cId="3998683918" sldId="258"/>
            <ac:picMk id="6" creationId="{4C742546-BFC4-409E-644E-C264A31C71C2}"/>
          </ac:picMkLst>
        </pc:picChg>
        <pc:picChg chg="add mod">
          <ac:chgData name="Sarah Rhodes" userId="9d4a5381-01e4-41b2-86b5-0f0841e4110d" providerId="ADAL" clId="{C3122629-DFB1-4F45-B1D6-7A4AF740A597}" dt="2024-01-02T11:46:03.646" v="2179" actId="1076"/>
          <ac:picMkLst>
            <pc:docMk/>
            <pc:sldMk cId="3998683918" sldId="258"/>
            <ac:picMk id="7" creationId="{E0410149-531C-973A-E6BA-AEE5A3DA6BA2}"/>
          </ac:picMkLst>
        </pc:picChg>
      </pc:sldChg>
      <pc:sldChg chg="addSp modSp add mod">
        <pc:chgData name="Sarah Rhodes" userId="9d4a5381-01e4-41b2-86b5-0f0841e4110d" providerId="ADAL" clId="{C3122629-DFB1-4F45-B1D6-7A4AF740A597}" dt="2024-01-02T11:46:08.869" v="2181" actId="1076"/>
        <pc:sldMkLst>
          <pc:docMk/>
          <pc:sldMk cId="1308533257" sldId="259"/>
        </pc:sldMkLst>
        <pc:spChg chg="mod">
          <ac:chgData name="Sarah Rhodes" userId="9d4a5381-01e4-41b2-86b5-0f0841e4110d" providerId="ADAL" clId="{C3122629-DFB1-4F45-B1D6-7A4AF740A597}" dt="2024-01-02T11:35:45.278" v="2029" actId="2711"/>
          <ac:spMkLst>
            <pc:docMk/>
            <pc:sldMk cId="1308533257" sldId="259"/>
            <ac:spMk id="4" creationId="{F10A3384-8046-1CA5-445C-E786CEE41881}"/>
          </ac:spMkLst>
        </pc:spChg>
        <pc:spChg chg="mod">
          <ac:chgData name="Sarah Rhodes" userId="9d4a5381-01e4-41b2-86b5-0f0841e4110d" providerId="ADAL" clId="{C3122629-DFB1-4F45-B1D6-7A4AF740A597}" dt="2024-01-02T10:46:50.069" v="231" actId="20577"/>
          <ac:spMkLst>
            <pc:docMk/>
            <pc:sldMk cId="1308533257" sldId="259"/>
            <ac:spMk id="5" creationId="{98EA5995-5780-A2F5-5F0E-742FB588EEEB}"/>
          </ac:spMkLst>
        </pc:spChg>
        <pc:picChg chg="add mod">
          <ac:chgData name="Sarah Rhodes" userId="9d4a5381-01e4-41b2-86b5-0f0841e4110d" providerId="ADAL" clId="{C3122629-DFB1-4F45-B1D6-7A4AF740A597}" dt="2024-01-02T11:42:11.729" v="2101" actId="1076"/>
          <ac:picMkLst>
            <pc:docMk/>
            <pc:sldMk cId="1308533257" sldId="259"/>
            <ac:picMk id="2" creationId="{F6F6AA9E-A25C-70F8-032B-BFA9FD0D1E3F}"/>
          </ac:picMkLst>
        </pc:picChg>
        <pc:picChg chg="add mod">
          <ac:chgData name="Sarah Rhodes" userId="9d4a5381-01e4-41b2-86b5-0f0841e4110d" providerId="ADAL" clId="{C3122629-DFB1-4F45-B1D6-7A4AF740A597}" dt="2024-01-02T11:46:08.869" v="2181" actId="1076"/>
          <ac:picMkLst>
            <pc:docMk/>
            <pc:sldMk cId="1308533257" sldId="259"/>
            <ac:picMk id="3" creationId="{52359B53-44F9-D212-3601-9CF642920FF0}"/>
          </ac:picMkLst>
        </pc:picChg>
      </pc:sldChg>
      <pc:sldChg chg="addSp modSp add mod">
        <pc:chgData name="Sarah Rhodes" userId="9d4a5381-01e4-41b2-86b5-0f0841e4110d" providerId="ADAL" clId="{C3122629-DFB1-4F45-B1D6-7A4AF740A597}" dt="2024-01-02T11:46:14.001" v="2183" actId="1076"/>
        <pc:sldMkLst>
          <pc:docMk/>
          <pc:sldMk cId="4252410417" sldId="260"/>
        </pc:sldMkLst>
        <pc:spChg chg="mod">
          <ac:chgData name="Sarah Rhodes" userId="9d4a5381-01e4-41b2-86b5-0f0841e4110d" providerId="ADAL" clId="{C3122629-DFB1-4F45-B1D6-7A4AF740A597}" dt="2024-01-02T11:35:51.658" v="2030" actId="2711"/>
          <ac:spMkLst>
            <pc:docMk/>
            <pc:sldMk cId="4252410417" sldId="260"/>
            <ac:spMk id="4" creationId="{F10A3384-8046-1CA5-445C-E786CEE41881}"/>
          </ac:spMkLst>
        </pc:spChg>
        <pc:spChg chg="mod">
          <ac:chgData name="Sarah Rhodes" userId="9d4a5381-01e4-41b2-86b5-0f0841e4110d" providerId="ADAL" clId="{C3122629-DFB1-4F45-B1D6-7A4AF740A597}" dt="2024-01-02T10:47:55.237" v="313" actId="20577"/>
          <ac:spMkLst>
            <pc:docMk/>
            <pc:sldMk cId="4252410417" sldId="260"/>
            <ac:spMk id="5" creationId="{98EA5995-5780-A2F5-5F0E-742FB588EEEB}"/>
          </ac:spMkLst>
        </pc:spChg>
        <pc:picChg chg="add mod">
          <ac:chgData name="Sarah Rhodes" userId="9d4a5381-01e4-41b2-86b5-0f0841e4110d" providerId="ADAL" clId="{C3122629-DFB1-4F45-B1D6-7A4AF740A597}" dt="2024-01-02T11:42:19.696" v="2103" actId="1076"/>
          <ac:picMkLst>
            <pc:docMk/>
            <pc:sldMk cId="4252410417" sldId="260"/>
            <ac:picMk id="2" creationId="{4C498167-B130-9332-D633-88624C17D1D5}"/>
          </ac:picMkLst>
        </pc:picChg>
        <pc:picChg chg="add mod">
          <ac:chgData name="Sarah Rhodes" userId="9d4a5381-01e4-41b2-86b5-0f0841e4110d" providerId="ADAL" clId="{C3122629-DFB1-4F45-B1D6-7A4AF740A597}" dt="2024-01-02T11:46:14.001" v="2183" actId="1076"/>
          <ac:picMkLst>
            <pc:docMk/>
            <pc:sldMk cId="4252410417" sldId="260"/>
            <ac:picMk id="3" creationId="{615769EF-99AD-7EF9-5A8F-E5E1FA4DB819}"/>
          </ac:picMkLst>
        </pc:picChg>
      </pc:sldChg>
      <pc:sldChg chg="addSp modSp add mod">
        <pc:chgData name="Sarah Rhodes" userId="9d4a5381-01e4-41b2-86b5-0f0841e4110d" providerId="ADAL" clId="{C3122629-DFB1-4F45-B1D6-7A4AF740A597}" dt="2024-01-02T11:46:20.630" v="2185" actId="1076"/>
        <pc:sldMkLst>
          <pc:docMk/>
          <pc:sldMk cId="1925223214" sldId="261"/>
        </pc:sldMkLst>
        <pc:spChg chg="mod">
          <ac:chgData name="Sarah Rhodes" userId="9d4a5381-01e4-41b2-86b5-0f0841e4110d" providerId="ADAL" clId="{C3122629-DFB1-4F45-B1D6-7A4AF740A597}" dt="2024-01-02T11:35:58.080" v="2031" actId="2711"/>
          <ac:spMkLst>
            <pc:docMk/>
            <pc:sldMk cId="1925223214" sldId="261"/>
            <ac:spMk id="4" creationId="{F10A3384-8046-1CA5-445C-E786CEE41881}"/>
          </ac:spMkLst>
        </pc:spChg>
        <pc:spChg chg="mod">
          <ac:chgData name="Sarah Rhodes" userId="9d4a5381-01e4-41b2-86b5-0f0841e4110d" providerId="ADAL" clId="{C3122629-DFB1-4F45-B1D6-7A4AF740A597}" dt="2024-01-02T10:48:44.497" v="380" actId="33524"/>
          <ac:spMkLst>
            <pc:docMk/>
            <pc:sldMk cId="1925223214" sldId="261"/>
            <ac:spMk id="5" creationId="{98EA5995-5780-A2F5-5F0E-742FB588EEEB}"/>
          </ac:spMkLst>
        </pc:spChg>
        <pc:picChg chg="add mod">
          <ac:chgData name="Sarah Rhodes" userId="9d4a5381-01e4-41b2-86b5-0f0841e4110d" providerId="ADAL" clId="{C3122629-DFB1-4F45-B1D6-7A4AF740A597}" dt="2024-01-02T11:42:25.056" v="2105" actId="1076"/>
          <ac:picMkLst>
            <pc:docMk/>
            <pc:sldMk cId="1925223214" sldId="261"/>
            <ac:picMk id="2" creationId="{340657BE-D8FD-DE8E-1458-FB56F57CDB16}"/>
          </ac:picMkLst>
        </pc:picChg>
        <pc:picChg chg="add mod">
          <ac:chgData name="Sarah Rhodes" userId="9d4a5381-01e4-41b2-86b5-0f0841e4110d" providerId="ADAL" clId="{C3122629-DFB1-4F45-B1D6-7A4AF740A597}" dt="2024-01-02T11:46:20.630" v="2185" actId="1076"/>
          <ac:picMkLst>
            <pc:docMk/>
            <pc:sldMk cId="1925223214" sldId="261"/>
            <ac:picMk id="3" creationId="{C8C3A7B9-C520-7DFA-EF68-D6FC0F640856}"/>
          </ac:picMkLst>
        </pc:picChg>
      </pc:sldChg>
      <pc:sldChg chg="addSp modSp add mod">
        <pc:chgData name="Sarah Rhodes" userId="9d4a5381-01e4-41b2-86b5-0f0841e4110d" providerId="ADAL" clId="{C3122629-DFB1-4F45-B1D6-7A4AF740A597}" dt="2024-01-02T11:46:33.454" v="2189" actId="1076"/>
        <pc:sldMkLst>
          <pc:docMk/>
          <pc:sldMk cId="1805910610" sldId="262"/>
        </pc:sldMkLst>
        <pc:spChg chg="mod">
          <ac:chgData name="Sarah Rhodes" userId="9d4a5381-01e4-41b2-86b5-0f0841e4110d" providerId="ADAL" clId="{C3122629-DFB1-4F45-B1D6-7A4AF740A597}" dt="2024-01-02T11:36:05.359" v="2032" actId="2711"/>
          <ac:spMkLst>
            <pc:docMk/>
            <pc:sldMk cId="1805910610" sldId="262"/>
            <ac:spMk id="4" creationId="{F10A3384-8046-1CA5-445C-E786CEE41881}"/>
          </ac:spMkLst>
        </pc:spChg>
        <pc:spChg chg="mod">
          <ac:chgData name="Sarah Rhodes" userId="9d4a5381-01e4-41b2-86b5-0f0841e4110d" providerId="ADAL" clId="{C3122629-DFB1-4F45-B1D6-7A4AF740A597}" dt="2024-01-02T11:19:53.372" v="1917" actId="1076"/>
          <ac:spMkLst>
            <pc:docMk/>
            <pc:sldMk cId="1805910610" sldId="262"/>
            <ac:spMk id="5" creationId="{98EA5995-5780-A2F5-5F0E-742FB588EEEB}"/>
          </ac:spMkLst>
        </pc:spChg>
        <pc:picChg chg="add mod">
          <ac:chgData name="Sarah Rhodes" userId="9d4a5381-01e4-41b2-86b5-0f0841e4110d" providerId="ADAL" clId="{C3122629-DFB1-4F45-B1D6-7A4AF740A597}" dt="2024-01-02T11:29:04.405" v="1934" actId="14100"/>
          <ac:picMkLst>
            <pc:docMk/>
            <pc:sldMk cId="1805910610" sldId="262"/>
            <ac:picMk id="2" creationId="{E29FA1AC-32CA-4C86-9AB9-A970BA7B5D9D}"/>
          </ac:picMkLst>
        </pc:picChg>
        <pc:picChg chg="add mod">
          <ac:chgData name="Sarah Rhodes" userId="9d4a5381-01e4-41b2-86b5-0f0841e4110d" providerId="ADAL" clId="{C3122629-DFB1-4F45-B1D6-7A4AF740A597}" dt="2024-01-02T11:46:31.636" v="2188" actId="1076"/>
          <ac:picMkLst>
            <pc:docMk/>
            <pc:sldMk cId="1805910610" sldId="262"/>
            <ac:picMk id="3" creationId="{EED92D3F-040E-5592-3B5F-CBE5161C5EB9}"/>
          </ac:picMkLst>
        </pc:picChg>
        <pc:picChg chg="add mod">
          <ac:chgData name="Sarah Rhodes" userId="9d4a5381-01e4-41b2-86b5-0f0841e4110d" providerId="ADAL" clId="{C3122629-DFB1-4F45-B1D6-7A4AF740A597}" dt="2024-01-02T11:46:33.454" v="2189" actId="1076"/>
          <ac:picMkLst>
            <pc:docMk/>
            <pc:sldMk cId="1805910610" sldId="262"/>
            <ac:picMk id="6" creationId="{019C8419-8A8F-2DE6-8907-C14ED5E99D96}"/>
          </ac:picMkLst>
        </pc:picChg>
      </pc:sldChg>
      <pc:sldChg chg="addSp modSp add mod">
        <pc:chgData name="Sarah Rhodes" userId="9d4a5381-01e4-41b2-86b5-0f0841e4110d" providerId="ADAL" clId="{C3122629-DFB1-4F45-B1D6-7A4AF740A597}" dt="2024-01-02T11:46:39.549" v="2191" actId="1076"/>
        <pc:sldMkLst>
          <pc:docMk/>
          <pc:sldMk cId="1949953095" sldId="263"/>
        </pc:sldMkLst>
        <pc:spChg chg="mod">
          <ac:chgData name="Sarah Rhodes" userId="9d4a5381-01e4-41b2-86b5-0f0841e4110d" providerId="ADAL" clId="{C3122629-DFB1-4F45-B1D6-7A4AF740A597}" dt="2024-01-02T11:36:17.947" v="2033" actId="2711"/>
          <ac:spMkLst>
            <pc:docMk/>
            <pc:sldMk cId="1949953095" sldId="263"/>
            <ac:spMk id="4" creationId="{F10A3384-8046-1CA5-445C-E786CEE41881}"/>
          </ac:spMkLst>
        </pc:spChg>
        <pc:spChg chg="mod">
          <ac:chgData name="Sarah Rhodes" userId="9d4a5381-01e4-41b2-86b5-0f0841e4110d" providerId="ADAL" clId="{C3122629-DFB1-4F45-B1D6-7A4AF740A597}" dt="2024-01-02T10:51:55.919" v="558" actId="20577"/>
          <ac:spMkLst>
            <pc:docMk/>
            <pc:sldMk cId="1949953095" sldId="263"/>
            <ac:spMk id="5" creationId="{98EA5995-5780-A2F5-5F0E-742FB588EEEB}"/>
          </ac:spMkLst>
        </pc:spChg>
        <pc:picChg chg="add mod">
          <ac:chgData name="Sarah Rhodes" userId="9d4a5381-01e4-41b2-86b5-0f0841e4110d" providerId="ADAL" clId="{C3122629-DFB1-4F45-B1D6-7A4AF740A597}" dt="2024-01-02T11:42:44.392" v="2112" actId="1076"/>
          <ac:picMkLst>
            <pc:docMk/>
            <pc:sldMk cId="1949953095" sldId="263"/>
            <ac:picMk id="2" creationId="{5C6C95E3-16F0-96F9-DD31-B0CE5F7805F4}"/>
          </ac:picMkLst>
        </pc:picChg>
        <pc:picChg chg="add mod">
          <ac:chgData name="Sarah Rhodes" userId="9d4a5381-01e4-41b2-86b5-0f0841e4110d" providerId="ADAL" clId="{C3122629-DFB1-4F45-B1D6-7A4AF740A597}" dt="2024-01-02T11:46:39.549" v="2191" actId="1076"/>
          <ac:picMkLst>
            <pc:docMk/>
            <pc:sldMk cId="1949953095" sldId="263"/>
            <ac:picMk id="3" creationId="{16CD4883-514F-5E61-626D-BDEC1462D349}"/>
          </ac:picMkLst>
        </pc:picChg>
      </pc:sldChg>
      <pc:sldChg chg="addSp modSp add mod">
        <pc:chgData name="Sarah Rhodes" userId="9d4a5381-01e4-41b2-86b5-0f0841e4110d" providerId="ADAL" clId="{C3122629-DFB1-4F45-B1D6-7A4AF740A597}" dt="2024-01-02T11:46:47.019" v="2193" actId="1076"/>
        <pc:sldMkLst>
          <pc:docMk/>
          <pc:sldMk cId="717568053" sldId="264"/>
        </pc:sldMkLst>
        <pc:spChg chg="mod">
          <ac:chgData name="Sarah Rhodes" userId="9d4a5381-01e4-41b2-86b5-0f0841e4110d" providerId="ADAL" clId="{C3122629-DFB1-4F45-B1D6-7A4AF740A597}" dt="2024-01-02T11:36:25.029" v="2034" actId="2711"/>
          <ac:spMkLst>
            <pc:docMk/>
            <pc:sldMk cId="717568053" sldId="264"/>
            <ac:spMk id="4" creationId="{F10A3384-8046-1CA5-445C-E786CEE41881}"/>
          </ac:spMkLst>
        </pc:spChg>
        <pc:spChg chg="mod">
          <ac:chgData name="Sarah Rhodes" userId="9d4a5381-01e4-41b2-86b5-0f0841e4110d" providerId="ADAL" clId="{C3122629-DFB1-4F45-B1D6-7A4AF740A597}" dt="2024-01-02T11:37:53.157" v="2071" actId="20577"/>
          <ac:spMkLst>
            <pc:docMk/>
            <pc:sldMk cId="717568053" sldId="264"/>
            <ac:spMk id="5" creationId="{98EA5995-5780-A2F5-5F0E-742FB588EEEB}"/>
          </ac:spMkLst>
        </pc:spChg>
        <pc:picChg chg="add mod">
          <ac:chgData name="Sarah Rhodes" userId="9d4a5381-01e4-41b2-86b5-0f0841e4110d" providerId="ADAL" clId="{C3122629-DFB1-4F45-B1D6-7A4AF740A597}" dt="2024-01-02T11:42:49.448" v="2114" actId="1076"/>
          <ac:picMkLst>
            <pc:docMk/>
            <pc:sldMk cId="717568053" sldId="264"/>
            <ac:picMk id="2" creationId="{39A56C00-2EF0-EDE1-A4DB-D6758D7BD0D6}"/>
          </ac:picMkLst>
        </pc:picChg>
        <pc:picChg chg="add mod">
          <ac:chgData name="Sarah Rhodes" userId="9d4a5381-01e4-41b2-86b5-0f0841e4110d" providerId="ADAL" clId="{C3122629-DFB1-4F45-B1D6-7A4AF740A597}" dt="2024-01-02T11:46:47.019" v="2193" actId="1076"/>
          <ac:picMkLst>
            <pc:docMk/>
            <pc:sldMk cId="717568053" sldId="264"/>
            <ac:picMk id="3" creationId="{3FECAAC9-D97A-8468-6755-1950E2ECB00F}"/>
          </ac:picMkLst>
        </pc:picChg>
      </pc:sldChg>
      <pc:sldChg chg="modSp add del mod">
        <pc:chgData name="Sarah Rhodes" userId="9d4a5381-01e4-41b2-86b5-0f0841e4110d" providerId="ADAL" clId="{C3122629-DFB1-4F45-B1D6-7A4AF740A597}" dt="2024-01-02T10:54:24.965" v="693" actId="2696"/>
        <pc:sldMkLst>
          <pc:docMk/>
          <pc:sldMk cId="2573182971" sldId="265"/>
        </pc:sldMkLst>
        <pc:spChg chg="mod">
          <ac:chgData name="Sarah Rhodes" userId="9d4a5381-01e4-41b2-86b5-0f0841e4110d" providerId="ADAL" clId="{C3122629-DFB1-4F45-B1D6-7A4AF740A597}" dt="2024-01-02T10:52:56.991" v="622" actId="20577"/>
          <ac:spMkLst>
            <pc:docMk/>
            <pc:sldMk cId="2573182971" sldId="265"/>
            <ac:spMk id="4" creationId="{F10A3384-8046-1CA5-445C-E786CEE41881}"/>
          </ac:spMkLst>
        </pc:spChg>
        <pc:spChg chg="mod">
          <ac:chgData name="Sarah Rhodes" userId="9d4a5381-01e4-41b2-86b5-0f0841e4110d" providerId="ADAL" clId="{C3122629-DFB1-4F45-B1D6-7A4AF740A597}" dt="2024-01-02T10:53:53.597" v="692" actId="313"/>
          <ac:spMkLst>
            <pc:docMk/>
            <pc:sldMk cId="2573182971" sldId="265"/>
            <ac:spMk id="5" creationId="{98EA5995-5780-A2F5-5F0E-742FB588EEEB}"/>
          </ac:spMkLst>
        </pc:spChg>
      </pc:sldChg>
      <pc:sldChg chg="addSp modSp add mod">
        <pc:chgData name="Sarah Rhodes" userId="9d4a5381-01e4-41b2-86b5-0f0841e4110d" providerId="ADAL" clId="{C3122629-DFB1-4F45-B1D6-7A4AF740A597}" dt="2024-01-02T11:46:51.904" v="2195" actId="1076"/>
        <pc:sldMkLst>
          <pc:docMk/>
          <pc:sldMk cId="3793244219" sldId="265"/>
        </pc:sldMkLst>
        <pc:spChg chg="mod">
          <ac:chgData name="Sarah Rhodes" userId="9d4a5381-01e4-41b2-86b5-0f0841e4110d" providerId="ADAL" clId="{C3122629-DFB1-4F45-B1D6-7A4AF740A597}" dt="2024-01-02T11:36:49.310" v="2035" actId="2711"/>
          <ac:spMkLst>
            <pc:docMk/>
            <pc:sldMk cId="3793244219" sldId="265"/>
            <ac:spMk id="4" creationId="{F10A3384-8046-1CA5-445C-E786CEE41881}"/>
          </ac:spMkLst>
        </pc:spChg>
        <pc:picChg chg="add mod">
          <ac:chgData name="Sarah Rhodes" userId="9d4a5381-01e4-41b2-86b5-0f0841e4110d" providerId="ADAL" clId="{C3122629-DFB1-4F45-B1D6-7A4AF740A597}" dt="2024-01-02T11:42:56.078" v="2116" actId="1076"/>
          <ac:picMkLst>
            <pc:docMk/>
            <pc:sldMk cId="3793244219" sldId="265"/>
            <ac:picMk id="2" creationId="{2EE2C6F0-3EC3-1DF7-D4D1-8F4D4F8CB9F4}"/>
          </ac:picMkLst>
        </pc:picChg>
        <pc:picChg chg="add mod">
          <ac:chgData name="Sarah Rhodes" userId="9d4a5381-01e4-41b2-86b5-0f0841e4110d" providerId="ADAL" clId="{C3122629-DFB1-4F45-B1D6-7A4AF740A597}" dt="2024-01-02T11:46:51.904" v="2195" actId="1076"/>
          <ac:picMkLst>
            <pc:docMk/>
            <pc:sldMk cId="3793244219" sldId="265"/>
            <ac:picMk id="3" creationId="{DC42C57B-AA2C-00FA-FE64-A4DEDD41D2E2}"/>
          </ac:picMkLst>
        </pc:picChg>
      </pc:sldChg>
      <pc:sldChg chg="addSp modSp add mod">
        <pc:chgData name="Sarah Rhodes" userId="9d4a5381-01e4-41b2-86b5-0f0841e4110d" providerId="ADAL" clId="{C3122629-DFB1-4F45-B1D6-7A4AF740A597}" dt="2024-01-02T11:46:58.383" v="2197" actId="1076"/>
        <pc:sldMkLst>
          <pc:docMk/>
          <pc:sldMk cId="480865566" sldId="266"/>
        </pc:sldMkLst>
        <pc:spChg chg="mod">
          <ac:chgData name="Sarah Rhodes" userId="9d4a5381-01e4-41b2-86b5-0f0841e4110d" providerId="ADAL" clId="{C3122629-DFB1-4F45-B1D6-7A4AF740A597}" dt="2024-01-02T11:37:19.157" v="2036" actId="2711"/>
          <ac:spMkLst>
            <pc:docMk/>
            <pc:sldMk cId="480865566" sldId="266"/>
            <ac:spMk id="4" creationId="{F10A3384-8046-1CA5-445C-E786CEE41881}"/>
          </ac:spMkLst>
        </pc:spChg>
        <pc:spChg chg="mod">
          <ac:chgData name="Sarah Rhodes" userId="9d4a5381-01e4-41b2-86b5-0f0841e4110d" providerId="ADAL" clId="{C3122629-DFB1-4F45-B1D6-7A4AF740A597}" dt="2024-01-02T10:56:00.550" v="735" actId="20577"/>
          <ac:spMkLst>
            <pc:docMk/>
            <pc:sldMk cId="480865566" sldId="266"/>
            <ac:spMk id="5" creationId="{98EA5995-5780-A2F5-5F0E-742FB588EEEB}"/>
          </ac:spMkLst>
        </pc:spChg>
        <pc:picChg chg="add mod">
          <ac:chgData name="Sarah Rhodes" userId="9d4a5381-01e4-41b2-86b5-0f0841e4110d" providerId="ADAL" clId="{C3122629-DFB1-4F45-B1D6-7A4AF740A597}" dt="2024-01-02T11:43:02.050" v="2118" actId="1076"/>
          <ac:picMkLst>
            <pc:docMk/>
            <pc:sldMk cId="480865566" sldId="266"/>
            <ac:picMk id="2" creationId="{CCC2BB17-A2EC-06E7-39CD-FE9A0A2BAD2B}"/>
          </ac:picMkLst>
        </pc:picChg>
        <pc:picChg chg="add mod">
          <ac:chgData name="Sarah Rhodes" userId="9d4a5381-01e4-41b2-86b5-0f0841e4110d" providerId="ADAL" clId="{C3122629-DFB1-4F45-B1D6-7A4AF740A597}" dt="2024-01-02T11:46:58.383" v="2197" actId="1076"/>
          <ac:picMkLst>
            <pc:docMk/>
            <pc:sldMk cId="480865566" sldId="266"/>
            <ac:picMk id="3" creationId="{37F3FBF3-9BE7-D829-CC9E-0E4352E413C5}"/>
          </ac:picMkLst>
        </pc:picChg>
      </pc:sldChg>
      <pc:sldChg chg="addSp modSp add mod">
        <pc:chgData name="Sarah Rhodes" userId="9d4a5381-01e4-41b2-86b5-0f0841e4110d" providerId="ADAL" clId="{C3122629-DFB1-4F45-B1D6-7A4AF740A597}" dt="2024-01-02T11:47:08.881" v="2200" actId="1076"/>
        <pc:sldMkLst>
          <pc:docMk/>
          <pc:sldMk cId="2965639726" sldId="267"/>
        </pc:sldMkLst>
        <pc:spChg chg="mod">
          <ac:chgData name="Sarah Rhodes" userId="9d4a5381-01e4-41b2-86b5-0f0841e4110d" providerId="ADAL" clId="{C3122629-DFB1-4F45-B1D6-7A4AF740A597}" dt="2024-01-02T11:38:05.173" v="2072" actId="2711"/>
          <ac:spMkLst>
            <pc:docMk/>
            <pc:sldMk cId="2965639726" sldId="267"/>
            <ac:spMk id="4" creationId="{F10A3384-8046-1CA5-445C-E786CEE41881}"/>
          </ac:spMkLst>
        </pc:spChg>
        <pc:spChg chg="mod">
          <ac:chgData name="Sarah Rhodes" userId="9d4a5381-01e4-41b2-86b5-0f0841e4110d" providerId="ADAL" clId="{C3122629-DFB1-4F45-B1D6-7A4AF740A597}" dt="2024-01-02T11:29:43.717" v="1941" actId="20577"/>
          <ac:spMkLst>
            <pc:docMk/>
            <pc:sldMk cId="2965639726" sldId="267"/>
            <ac:spMk id="5" creationId="{98EA5995-5780-A2F5-5F0E-742FB588EEEB}"/>
          </ac:spMkLst>
        </pc:spChg>
        <pc:picChg chg="add mod">
          <ac:chgData name="Sarah Rhodes" userId="9d4a5381-01e4-41b2-86b5-0f0841e4110d" providerId="ADAL" clId="{C3122629-DFB1-4F45-B1D6-7A4AF740A597}" dt="2024-01-02T11:29:34.484" v="1939" actId="1076"/>
          <ac:picMkLst>
            <pc:docMk/>
            <pc:sldMk cId="2965639726" sldId="267"/>
            <ac:picMk id="2" creationId="{52862E95-2296-81BA-A31C-406AD264BF0D}"/>
          </ac:picMkLst>
        </pc:picChg>
        <pc:picChg chg="add mod">
          <ac:chgData name="Sarah Rhodes" userId="9d4a5381-01e4-41b2-86b5-0f0841e4110d" providerId="ADAL" clId="{C3122629-DFB1-4F45-B1D6-7A4AF740A597}" dt="2024-01-02T11:47:08.881" v="2200" actId="1076"/>
          <ac:picMkLst>
            <pc:docMk/>
            <pc:sldMk cId="2965639726" sldId="267"/>
            <ac:picMk id="3" creationId="{8909E930-D1D8-1F9B-63BD-723F2C2AAA69}"/>
          </ac:picMkLst>
        </pc:picChg>
        <pc:picChg chg="add mod">
          <ac:chgData name="Sarah Rhodes" userId="9d4a5381-01e4-41b2-86b5-0f0841e4110d" providerId="ADAL" clId="{C3122629-DFB1-4F45-B1D6-7A4AF740A597}" dt="2024-01-02T11:47:06.247" v="2199" actId="1076"/>
          <ac:picMkLst>
            <pc:docMk/>
            <pc:sldMk cId="2965639726" sldId="267"/>
            <ac:picMk id="6" creationId="{F55A6A63-B53C-980C-6F2D-1C6466E38348}"/>
          </ac:picMkLst>
        </pc:picChg>
      </pc:sldChg>
      <pc:sldChg chg="addSp modSp add mod">
        <pc:chgData name="Sarah Rhodes" userId="9d4a5381-01e4-41b2-86b5-0f0841e4110d" providerId="ADAL" clId="{C3122629-DFB1-4F45-B1D6-7A4AF740A597}" dt="2024-01-02T11:47:14.029" v="2202" actId="1076"/>
        <pc:sldMkLst>
          <pc:docMk/>
          <pc:sldMk cId="3820221022" sldId="268"/>
        </pc:sldMkLst>
        <pc:spChg chg="mod">
          <ac:chgData name="Sarah Rhodes" userId="9d4a5381-01e4-41b2-86b5-0f0841e4110d" providerId="ADAL" clId="{C3122629-DFB1-4F45-B1D6-7A4AF740A597}" dt="2024-01-02T11:38:14.827" v="2073" actId="2711"/>
          <ac:spMkLst>
            <pc:docMk/>
            <pc:sldMk cId="3820221022" sldId="268"/>
            <ac:spMk id="4" creationId="{F10A3384-8046-1CA5-445C-E786CEE41881}"/>
          </ac:spMkLst>
        </pc:spChg>
        <pc:spChg chg="mod">
          <ac:chgData name="Sarah Rhodes" userId="9d4a5381-01e4-41b2-86b5-0f0841e4110d" providerId="ADAL" clId="{C3122629-DFB1-4F45-B1D6-7A4AF740A597}" dt="2024-01-02T11:38:19.736" v="2074" actId="313"/>
          <ac:spMkLst>
            <pc:docMk/>
            <pc:sldMk cId="3820221022" sldId="268"/>
            <ac:spMk id="5" creationId="{98EA5995-5780-A2F5-5F0E-742FB588EEEB}"/>
          </ac:spMkLst>
        </pc:spChg>
        <pc:picChg chg="add mod">
          <ac:chgData name="Sarah Rhodes" userId="9d4a5381-01e4-41b2-86b5-0f0841e4110d" providerId="ADAL" clId="{C3122629-DFB1-4F45-B1D6-7A4AF740A597}" dt="2024-01-02T11:43:17.515" v="2124" actId="1076"/>
          <ac:picMkLst>
            <pc:docMk/>
            <pc:sldMk cId="3820221022" sldId="268"/>
            <ac:picMk id="2" creationId="{76B67F73-85D8-207A-A2BA-4ED50BC3BBCC}"/>
          </ac:picMkLst>
        </pc:picChg>
        <pc:picChg chg="add mod">
          <ac:chgData name="Sarah Rhodes" userId="9d4a5381-01e4-41b2-86b5-0f0841e4110d" providerId="ADAL" clId="{C3122629-DFB1-4F45-B1D6-7A4AF740A597}" dt="2024-01-02T11:47:14.029" v="2202" actId="1076"/>
          <ac:picMkLst>
            <pc:docMk/>
            <pc:sldMk cId="3820221022" sldId="268"/>
            <ac:picMk id="3" creationId="{FA9A996D-3B9D-EA7A-3D22-09ECFE8D934F}"/>
          </ac:picMkLst>
        </pc:picChg>
      </pc:sldChg>
      <pc:sldChg chg="addSp modSp add mod">
        <pc:chgData name="Sarah Rhodes" userId="9d4a5381-01e4-41b2-86b5-0f0841e4110d" providerId="ADAL" clId="{C3122629-DFB1-4F45-B1D6-7A4AF740A597}" dt="2024-01-02T11:47:20.643" v="2204" actId="1076"/>
        <pc:sldMkLst>
          <pc:docMk/>
          <pc:sldMk cId="810973234" sldId="269"/>
        </pc:sldMkLst>
        <pc:spChg chg="mod">
          <ac:chgData name="Sarah Rhodes" userId="9d4a5381-01e4-41b2-86b5-0f0841e4110d" providerId="ADAL" clId="{C3122629-DFB1-4F45-B1D6-7A4AF740A597}" dt="2024-01-02T11:38:29.178" v="2075" actId="2711"/>
          <ac:spMkLst>
            <pc:docMk/>
            <pc:sldMk cId="810973234" sldId="269"/>
            <ac:spMk id="4" creationId="{F10A3384-8046-1CA5-445C-E786CEE41881}"/>
          </ac:spMkLst>
        </pc:spChg>
        <pc:spChg chg="mod">
          <ac:chgData name="Sarah Rhodes" userId="9d4a5381-01e4-41b2-86b5-0f0841e4110d" providerId="ADAL" clId="{C3122629-DFB1-4F45-B1D6-7A4AF740A597}" dt="2024-01-02T11:00:17.388" v="998" actId="20577"/>
          <ac:spMkLst>
            <pc:docMk/>
            <pc:sldMk cId="810973234" sldId="269"/>
            <ac:spMk id="5" creationId="{98EA5995-5780-A2F5-5F0E-742FB588EEEB}"/>
          </ac:spMkLst>
        </pc:spChg>
        <pc:picChg chg="add mod">
          <ac:chgData name="Sarah Rhodes" userId="9d4a5381-01e4-41b2-86b5-0f0841e4110d" providerId="ADAL" clId="{C3122629-DFB1-4F45-B1D6-7A4AF740A597}" dt="2024-01-02T11:43:23.765" v="2126" actId="1076"/>
          <ac:picMkLst>
            <pc:docMk/>
            <pc:sldMk cId="810973234" sldId="269"/>
            <ac:picMk id="2" creationId="{17E8EB54-4632-9C6B-16C8-94C82FC44C57}"/>
          </ac:picMkLst>
        </pc:picChg>
        <pc:picChg chg="add mod">
          <ac:chgData name="Sarah Rhodes" userId="9d4a5381-01e4-41b2-86b5-0f0841e4110d" providerId="ADAL" clId="{C3122629-DFB1-4F45-B1D6-7A4AF740A597}" dt="2024-01-02T11:47:20.643" v="2204" actId="1076"/>
          <ac:picMkLst>
            <pc:docMk/>
            <pc:sldMk cId="810973234" sldId="269"/>
            <ac:picMk id="3" creationId="{2CBE1A62-6000-BEE8-B7C3-D042F97EFE9C}"/>
          </ac:picMkLst>
        </pc:picChg>
      </pc:sldChg>
      <pc:sldChg chg="addSp modSp add mod">
        <pc:chgData name="Sarah Rhodes" userId="9d4a5381-01e4-41b2-86b5-0f0841e4110d" providerId="ADAL" clId="{C3122629-DFB1-4F45-B1D6-7A4AF740A597}" dt="2024-01-02T11:47:25.638" v="2206" actId="1076"/>
        <pc:sldMkLst>
          <pc:docMk/>
          <pc:sldMk cId="3818276559" sldId="270"/>
        </pc:sldMkLst>
        <pc:spChg chg="mod">
          <ac:chgData name="Sarah Rhodes" userId="9d4a5381-01e4-41b2-86b5-0f0841e4110d" providerId="ADAL" clId="{C3122629-DFB1-4F45-B1D6-7A4AF740A597}" dt="2024-01-02T11:38:37.609" v="2076" actId="2711"/>
          <ac:spMkLst>
            <pc:docMk/>
            <pc:sldMk cId="3818276559" sldId="270"/>
            <ac:spMk id="4" creationId="{F10A3384-8046-1CA5-445C-E786CEE41881}"/>
          </ac:spMkLst>
        </pc:spChg>
        <pc:spChg chg="mod">
          <ac:chgData name="Sarah Rhodes" userId="9d4a5381-01e4-41b2-86b5-0f0841e4110d" providerId="ADAL" clId="{C3122629-DFB1-4F45-B1D6-7A4AF740A597}" dt="2024-01-02T11:00:47.171" v="1026" actId="20577"/>
          <ac:spMkLst>
            <pc:docMk/>
            <pc:sldMk cId="3818276559" sldId="270"/>
            <ac:spMk id="5" creationId="{98EA5995-5780-A2F5-5F0E-742FB588EEEB}"/>
          </ac:spMkLst>
        </pc:spChg>
        <pc:picChg chg="add mod">
          <ac:chgData name="Sarah Rhodes" userId="9d4a5381-01e4-41b2-86b5-0f0841e4110d" providerId="ADAL" clId="{C3122629-DFB1-4F45-B1D6-7A4AF740A597}" dt="2024-01-02T11:43:29.965" v="2128" actId="1076"/>
          <ac:picMkLst>
            <pc:docMk/>
            <pc:sldMk cId="3818276559" sldId="270"/>
            <ac:picMk id="2" creationId="{D56C60E9-D29E-951B-7D2C-DA1717B869E3}"/>
          </ac:picMkLst>
        </pc:picChg>
        <pc:picChg chg="add mod">
          <ac:chgData name="Sarah Rhodes" userId="9d4a5381-01e4-41b2-86b5-0f0841e4110d" providerId="ADAL" clId="{C3122629-DFB1-4F45-B1D6-7A4AF740A597}" dt="2024-01-02T11:47:25.638" v="2206" actId="1076"/>
          <ac:picMkLst>
            <pc:docMk/>
            <pc:sldMk cId="3818276559" sldId="270"/>
            <ac:picMk id="3" creationId="{479D15D8-6032-A828-6FF8-8A9350EAD682}"/>
          </ac:picMkLst>
        </pc:picChg>
      </pc:sldChg>
      <pc:sldChg chg="addSp modSp add mod">
        <pc:chgData name="Sarah Rhodes" userId="9d4a5381-01e4-41b2-86b5-0f0841e4110d" providerId="ADAL" clId="{C3122629-DFB1-4F45-B1D6-7A4AF740A597}" dt="2024-01-02T11:47:31.953" v="2208" actId="1076"/>
        <pc:sldMkLst>
          <pc:docMk/>
          <pc:sldMk cId="3300332377" sldId="271"/>
        </pc:sldMkLst>
        <pc:spChg chg="mod">
          <ac:chgData name="Sarah Rhodes" userId="9d4a5381-01e4-41b2-86b5-0f0841e4110d" providerId="ADAL" clId="{C3122629-DFB1-4F45-B1D6-7A4AF740A597}" dt="2024-01-02T11:38:47.254" v="2077" actId="2711"/>
          <ac:spMkLst>
            <pc:docMk/>
            <pc:sldMk cId="3300332377" sldId="271"/>
            <ac:spMk id="4" creationId="{F10A3384-8046-1CA5-445C-E786CEE41881}"/>
          </ac:spMkLst>
        </pc:spChg>
        <pc:spChg chg="mod">
          <ac:chgData name="Sarah Rhodes" userId="9d4a5381-01e4-41b2-86b5-0f0841e4110d" providerId="ADAL" clId="{C3122629-DFB1-4F45-B1D6-7A4AF740A597}" dt="2024-01-02T11:01:21.913" v="1076" actId="20577"/>
          <ac:spMkLst>
            <pc:docMk/>
            <pc:sldMk cId="3300332377" sldId="271"/>
            <ac:spMk id="5" creationId="{98EA5995-5780-A2F5-5F0E-742FB588EEEB}"/>
          </ac:spMkLst>
        </pc:spChg>
        <pc:picChg chg="add mod">
          <ac:chgData name="Sarah Rhodes" userId="9d4a5381-01e4-41b2-86b5-0f0841e4110d" providerId="ADAL" clId="{C3122629-DFB1-4F45-B1D6-7A4AF740A597}" dt="2024-01-02T11:43:35.501" v="2130" actId="1076"/>
          <ac:picMkLst>
            <pc:docMk/>
            <pc:sldMk cId="3300332377" sldId="271"/>
            <ac:picMk id="2" creationId="{0C984BE4-2939-1649-6229-D12F321C7A40}"/>
          </ac:picMkLst>
        </pc:picChg>
        <pc:picChg chg="add mod">
          <ac:chgData name="Sarah Rhodes" userId="9d4a5381-01e4-41b2-86b5-0f0841e4110d" providerId="ADAL" clId="{C3122629-DFB1-4F45-B1D6-7A4AF740A597}" dt="2024-01-02T11:47:31.953" v="2208" actId="1076"/>
          <ac:picMkLst>
            <pc:docMk/>
            <pc:sldMk cId="3300332377" sldId="271"/>
            <ac:picMk id="3" creationId="{0FDC9617-1311-A7CE-D9B5-4A9E6F0680D6}"/>
          </ac:picMkLst>
        </pc:picChg>
      </pc:sldChg>
      <pc:sldChg chg="addSp modSp add mod">
        <pc:chgData name="Sarah Rhodes" userId="9d4a5381-01e4-41b2-86b5-0f0841e4110d" providerId="ADAL" clId="{C3122629-DFB1-4F45-B1D6-7A4AF740A597}" dt="2024-01-02T11:47:39.785" v="2211" actId="1076"/>
        <pc:sldMkLst>
          <pc:docMk/>
          <pc:sldMk cId="2557922725" sldId="272"/>
        </pc:sldMkLst>
        <pc:spChg chg="mod">
          <ac:chgData name="Sarah Rhodes" userId="9d4a5381-01e4-41b2-86b5-0f0841e4110d" providerId="ADAL" clId="{C3122629-DFB1-4F45-B1D6-7A4AF740A597}" dt="2024-01-02T11:38:56.710" v="2078" actId="2711"/>
          <ac:spMkLst>
            <pc:docMk/>
            <pc:sldMk cId="2557922725" sldId="272"/>
            <ac:spMk id="4" creationId="{F10A3384-8046-1CA5-445C-E786CEE41881}"/>
          </ac:spMkLst>
        </pc:spChg>
        <pc:spChg chg="mod">
          <ac:chgData name="Sarah Rhodes" userId="9d4a5381-01e4-41b2-86b5-0f0841e4110d" providerId="ADAL" clId="{C3122629-DFB1-4F45-B1D6-7A4AF740A597}" dt="2024-01-02T11:26:43.680" v="1931" actId="113"/>
          <ac:spMkLst>
            <pc:docMk/>
            <pc:sldMk cId="2557922725" sldId="272"/>
            <ac:spMk id="5" creationId="{98EA5995-5780-A2F5-5F0E-742FB588EEEB}"/>
          </ac:spMkLst>
        </pc:spChg>
        <pc:picChg chg="add mod">
          <ac:chgData name="Sarah Rhodes" userId="9d4a5381-01e4-41b2-86b5-0f0841e4110d" providerId="ADAL" clId="{C3122629-DFB1-4F45-B1D6-7A4AF740A597}" dt="2024-01-02T11:30:12.352" v="1945" actId="1076"/>
          <ac:picMkLst>
            <pc:docMk/>
            <pc:sldMk cId="2557922725" sldId="272"/>
            <ac:picMk id="2" creationId="{5A4979C8-0B42-75F0-229F-8A112F14094C}"/>
          </ac:picMkLst>
        </pc:picChg>
        <pc:picChg chg="add mod">
          <ac:chgData name="Sarah Rhodes" userId="9d4a5381-01e4-41b2-86b5-0f0841e4110d" providerId="ADAL" clId="{C3122629-DFB1-4F45-B1D6-7A4AF740A597}" dt="2024-01-02T11:47:35.232" v="2209" actId="1076"/>
          <ac:picMkLst>
            <pc:docMk/>
            <pc:sldMk cId="2557922725" sldId="272"/>
            <ac:picMk id="3" creationId="{AE31C712-0634-E4AA-ACC5-EA25E0DD2A69}"/>
          </ac:picMkLst>
        </pc:picChg>
        <pc:picChg chg="add mod">
          <ac:chgData name="Sarah Rhodes" userId="9d4a5381-01e4-41b2-86b5-0f0841e4110d" providerId="ADAL" clId="{C3122629-DFB1-4F45-B1D6-7A4AF740A597}" dt="2024-01-02T11:47:39.785" v="2211" actId="1076"/>
          <ac:picMkLst>
            <pc:docMk/>
            <pc:sldMk cId="2557922725" sldId="272"/>
            <ac:picMk id="6" creationId="{B1455D33-D381-208D-C0A6-C5381AB7ACBB}"/>
          </ac:picMkLst>
        </pc:picChg>
      </pc:sldChg>
      <pc:sldChg chg="addSp modSp add mod">
        <pc:chgData name="Sarah Rhodes" userId="9d4a5381-01e4-41b2-86b5-0f0841e4110d" providerId="ADAL" clId="{C3122629-DFB1-4F45-B1D6-7A4AF740A597}" dt="2024-01-02T11:47:48.799" v="2213" actId="1076"/>
        <pc:sldMkLst>
          <pc:docMk/>
          <pc:sldMk cId="3359246201" sldId="273"/>
        </pc:sldMkLst>
        <pc:spChg chg="mod">
          <ac:chgData name="Sarah Rhodes" userId="9d4a5381-01e4-41b2-86b5-0f0841e4110d" providerId="ADAL" clId="{C3122629-DFB1-4F45-B1D6-7A4AF740A597}" dt="2024-01-02T11:39:13.905" v="2080" actId="14100"/>
          <ac:spMkLst>
            <pc:docMk/>
            <pc:sldMk cId="3359246201" sldId="273"/>
            <ac:spMk id="4" creationId="{F10A3384-8046-1CA5-445C-E786CEE41881}"/>
          </ac:spMkLst>
        </pc:spChg>
        <pc:spChg chg="mod">
          <ac:chgData name="Sarah Rhodes" userId="9d4a5381-01e4-41b2-86b5-0f0841e4110d" providerId="ADAL" clId="{C3122629-DFB1-4F45-B1D6-7A4AF740A597}" dt="2024-01-02T11:04:35.869" v="1346" actId="1076"/>
          <ac:spMkLst>
            <pc:docMk/>
            <pc:sldMk cId="3359246201" sldId="273"/>
            <ac:spMk id="5" creationId="{98EA5995-5780-A2F5-5F0E-742FB588EEEB}"/>
          </ac:spMkLst>
        </pc:spChg>
        <pc:picChg chg="add mod">
          <ac:chgData name="Sarah Rhodes" userId="9d4a5381-01e4-41b2-86b5-0f0841e4110d" providerId="ADAL" clId="{C3122629-DFB1-4F45-B1D6-7A4AF740A597}" dt="2024-01-02T11:43:55.814" v="2138" actId="1076"/>
          <ac:picMkLst>
            <pc:docMk/>
            <pc:sldMk cId="3359246201" sldId="273"/>
            <ac:picMk id="2" creationId="{7F106911-B792-816F-2444-56A7B998F69C}"/>
          </ac:picMkLst>
        </pc:picChg>
        <pc:picChg chg="add mod">
          <ac:chgData name="Sarah Rhodes" userId="9d4a5381-01e4-41b2-86b5-0f0841e4110d" providerId="ADAL" clId="{C3122629-DFB1-4F45-B1D6-7A4AF740A597}" dt="2024-01-02T11:47:48.799" v="2213" actId="1076"/>
          <ac:picMkLst>
            <pc:docMk/>
            <pc:sldMk cId="3359246201" sldId="273"/>
            <ac:picMk id="3" creationId="{AAE38546-D4CA-935A-ED24-A39E42F10DE6}"/>
          </ac:picMkLst>
        </pc:picChg>
      </pc:sldChg>
      <pc:sldChg chg="addSp modSp add mod">
        <pc:chgData name="Sarah Rhodes" userId="9d4a5381-01e4-41b2-86b5-0f0841e4110d" providerId="ADAL" clId="{C3122629-DFB1-4F45-B1D6-7A4AF740A597}" dt="2024-01-02T11:47:55.049" v="2215" actId="1076"/>
        <pc:sldMkLst>
          <pc:docMk/>
          <pc:sldMk cId="1796605518" sldId="274"/>
        </pc:sldMkLst>
        <pc:spChg chg="mod">
          <ac:chgData name="Sarah Rhodes" userId="9d4a5381-01e4-41b2-86b5-0f0841e4110d" providerId="ADAL" clId="{C3122629-DFB1-4F45-B1D6-7A4AF740A597}" dt="2024-01-02T11:39:26.994" v="2082" actId="14100"/>
          <ac:spMkLst>
            <pc:docMk/>
            <pc:sldMk cId="1796605518" sldId="274"/>
            <ac:spMk id="4" creationId="{F10A3384-8046-1CA5-445C-E786CEE41881}"/>
          </ac:spMkLst>
        </pc:spChg>
        <pc:spChg chg="mod">
          <ac:chgData name="Sarah Rhodes" userId="9d4a5381-01e4-41b2-86b5-0f0841e4110d" providerId="ADAL" clId="{C3122629-DFB1-4F45-B1D6-7A4AF740A597}" dt="2024-01-02T11:05:46.957" v="1421" actId="20577"/>
          <ac:spMkLst>
            <pc:docMk/>
            <pc:sldMk cId="1796605518" sldId="274"/>
            <ac:spMk id="5" creationId="{98EA5995-5780-A2F5-5F0E-742FB588EEEB}"/>
          </ac:spMkLst>
        </pc:spChg>
        <pc:picChg chg="add mod">
          <ac:chgData name="Sarah Rhodes" userId="9d4a5381-01e4-41b2-86b5-0f0841e4110d" providerId="ADAL" clId="{C3122629-DFB1-4F45-B1D6-7A4AF740A597}" dt="2024-01-02T11:44:03.116" v="2140" actId="1076"/>
          <ac:picMkLst>
            <pc:docMk/>
            <pc:sldMk cId="1796605518" sldId="274"/>
            <ac:picMk id="2" creationId="{3530B0BA-AA68-399B-E740-1556D1D7E43D}"/>
          </ac:picMkLst>
        </pc:picChg>
        <pc:picChg chg="add mod">
          <ac:chgData name="Sarah Rhodes" userId="9d4a5381-01e4-41b2-86b5-0f0841e4110d" providerId="ADAL" clId="{C3122629-DFB1-4F45-B1D6-7A4AF740A597}" dt="2024-01-02T11:47:55.049" v="2215" actId="1076"/>
          <ac:picMkLst>
            <pc:docMk/>
            <pc:sldMk cId="1796605518" sldId="274"/>
            <ac:picMk id="3" creationId="{93AA2169-3A9D-28E5-583A-2C9173946BFE}"/>
          </ac:picMkLst>
        </pc:picChg>
      </pc:sldChg>
      <pc:sldChg chg="addSp modSp add mod">
        <pc:chgData name="Sarah Rhodes" userId="9d4a5381-01e4-41b2-86b5-0f0841e4110d" providerId="ADAL" clId="{C3122629-DFB1-4F45-B1D6-7A4AF740A597}" dt="2024-01-02T11:48:01.089" v="2217" actId="1076"/>
        <pc:sldMkLst>
          <pc:docMk/>
          <pc:sldMk cId="987992398" sldId="275"/>
        </pc:sldMkLst>
        <pc:spChg chg="mod">
          <ac:chgData name="Sarah Rhodes" userId="9d4a5381-01e4-41b2-86b5-0f0841e4110d" providerId="ADAL" clId="{C3122629-DFB1-4F45-B1D6-7A4AF740A597}" dt="2024-01-02T11:39:50.662" v="2083" actId="2711"/>
          <ac:spMkLst>
            <pc:docMk/>
            <pc:sldMk cId="987992398" sldId="275"/>
            <ac:spMk id="4" creationId="{F10A3384-8046-1CA5-445C-E786CEE41881}"/>
          </ac:spMkLst>
        </pc:spChg>
        <pc:spChg chg="mod">
          <ac:chgData name="Sarah Rhodes" userId="9d4a5381-01e4-41b2-86b5-0f0841e4110d" providerId="ADAL" clId="{C3122629-DFB1-4F45-B1D6-7A4AF740A597}" dt="2024-01-02T11:06:42.784" v="1592" actId="20577"/>
          <ac:spMkLst>
            <pc:docMk/>
            <pc:sldMk cId="987992398" sldId="275"/>
            <ac:spMk id="5" creationId="{98EA5995-5780-A2F5-5F0E-742FB588EEEB}"/>
          </ac:spMkLst>
        </pc:spChg>
        <pc:picChg chg="add mod">
          <ac:chgData name="Sarah Rhodes" userId="9d4a5381-01e4-41b2-86b5-0f0841e4110d" providerId="ADAL" clId="{C3122629-DFB1-4F45-B1D6-7A4AF740A597}" dt="2024-01-02T11:44:08.350" v="2142" actId="1076"/>
          <ac:picMkLst>
            <pc:docMk/>
            <pc:sldMk cId="987992398" sldId="275"/>
            <ac:picMk id="2" creationId="{E6DAA743-F68A-5EE1-524A-BA465A564191}"/>
          </ac:picMkLst>
        </pc:picChg>
        <pc:picChg chg="add mod">
          <ac:chgData name="Sarah Rhodes" userId="9d4a5381-01e4-41b2-86b5-0f0841e4110d" providerId="ADAL" clId="{C3122629-DFB1-4F45-B1D6-7A4AF740A597}" dt="2024-01-02T11:48:01.089" v="2217" actId="1076"/>
          <ac:picMkLst>
            <pc:docMk/>
            <pc:sldMk cId="987992398" sldId="275"/>
            <ac:picMk id="3" creationId="{AF872172-1610-894C-D645-2A3D8A85F53F}"/>
          </ac:picMkLst>
        </pc:picChg>
      </pc:sldChg>
      <pc:sldChg chg="addSp modSp add mod">
        <pc:chgData name="Sarah Rhodes" userId="9d4a5381-01e4-41b2-86b5-0f0841e4110d" providerId="ADAL" clId="{C3122629-DFB1-4F45-B1D6-7A4AF740A597}" dt="2024-01-02T11:48:06.629" v="2219" actId="1076"/>
        <pc:sldMkLst>
          <pc:docMk/>
          <pc:sldMk cId="946878743" sldId="276"/>
        </pc:sldMkLst>
        <pc:spChg chg="mod">
          <ac:chgData name="Sarah Rhodes" userId="9d4a5381-01e4-41b2-86b5-0f0841e4110d" providerId="ADAL" clId="{C3122629-DFB1-4F45-B1D6-7A4AF740A597}" dt="2024-01-02T11:40:07.340" v="2086" actId="14100"/>
          <ac:spMkLst>
            <pc:docMk/>
            <pc:sldMk cId="946878743" sldId="276"/>
            <ac:spMk id="4" creationId="{F10A3384-8046-1CA5-445C-E786CEE41881}"/>
          </ac:spMkLst>
        </pc:spChg>
        <pc:spChg chg="mod">
          <ac:chgData name="Sarah Rhodes" userId="9d4a5381-01e4-41b2-86b5-0f0841e4110d" providerId="ADAL" clId="{C3122629-DFB1-4F45-B1D6-7A4AF740A597}" dt="2024-01-02T11:07:53.728" v="1706" actId="20577"/>
          <ac:spMkLst>
            <pc:docMk/>
            <pc:sldMk cId="946878743" sldId="276"/>
            <ac:spMk id="5" creationId="{98EA5995-5780-A2F5-5F0E-742FB588EEEB}"/>
          </ac:spMkLst>
        </pc:spChg>
        <pc:picChg chg="add mod">
          <ac:chgData name="Sarah Rhodes" userId="9d4a5381-01e4-41b2-86b5-0f0841e4110d" providerId="ADAL" clId="{C3122629-DFB1-4F45-B1D6-7A4AF740A597}" dt="2024-01-02T11:44:14.833" v="2144" actId="1076"/>
          <ac:picMkLst>
            <pc:docMk/>
            <pc:sldMk cId="946878743" sldId="276"/>
            <ac:picMk id="2" creationId="{F7F1E83F-5FAF-533F-54FE-4FBBE16034CE}"/>
          </ac:picMkLst>
        </pc:picChg>
        <pc:picChg chg="add mod">
          <ac:chgData name="Sarah Rhodes" userId="9d4a5381-01e4-41b2-86b5-0f0841e4110d" providerId="ADAL" clId="{C3122629-DFB1-4F45-B1D6-7A4AF740A597}" dt="2024-01-02T11:48:06.629" v="2219" actId="1076"/>
          <ac:picMkLst>
            <pc:docMk/>
            <pc:sldMk cId="946878743" sldId="276"/>
            <ac:picMk id="3" creationId="{06EB5CA7-DA16-2638-77F0-4010CA94A825}"/>
          </ac:picMkLst>
        </pc:picChg>
      </pc:sldChg>
      <pc:sldChg chg="addSp modSp add mod">
        <pc:chgData name="Sarah Rhodes" userId="9d4a5381-01e4-41b2-86b5-0f0841e4110d" providerId="ADAL" clId="{C3122629-DFB1-4F45-B1D6-7A4AF740A597}" dt="2024-01-02T11:48:12.157" v="2221" actId="1076"/>
        <pc:sldMkLst>
          <pc:docMk/>
          <pc:sldMk cId="224897309" sldId="277"/>
        </pc:sldMkLst>
        <pc:spChg chg="mod">
          <ac:chgData name="Sarah Rhodes" userId="9d4a5381-01e4-41b2-86b5-0f0841e4110d" providerId="ADAL" clId="{C3122629-DFB1-4F45-B1D6-7A4AF740A597}" dt="2024-01-02T11:40:23.958" v="2089" actId="14100"/>
          <ac:spMkLst>
            <pc:docMk/>
            <pc:sldMk cId="224897309" sldId="277"/>
            <ac:spMk id="4" creationId="{F10A3384-8046-1CA5-445C-E786CEE41881}"/>
          </ac:spMkLst>
        </pc:spChg>
        <pc:spChg chg="mod">
          <ac:chgData name="Sarah Rhodes" userId="9d4a5381-01e4-41b2-86b5-0f0841e4110d" providerId="ADAL" clId="{C3122629-DFB1-4F45-B1D6-7A4AF740A597}" dt="2024-01-02T11:32:20.151" v="1950" actId="255"/>
          <ac:spMkLst>
            <pc:docMk/>
            <pc:sldMk cId="224897309" sldId="277"/>
            <ac:spMk id="5" creationId="{98EA5995-5780-A2F5-5F0E-742FB588EEEB}"/>
          </ac:spMkLst>
        </pc:spChg>
        <pc:picChg chg="add mod">
          <ac:chgData name="Sarah Rhodes" userId="9d4a5381-01e4-41b2-86b5-0f0841e4110d" providerId="ADAL" clId="{C3122629-DFB1-4F45-B1D6-7A4AF740A597}" dt="2024-01-02T11:32:39.229" v="1952" actId="1076"/>
          <ac:picMkLst>
            <pc:docMk/>
            <pc:sldMk cId="224897309" sldId="277"/>
            <ac:picMk id="2" creationId="{FC044D7A-85EF-C8ED-A5F3-54112B443634}"/>
          </ac:picMkLst>
        </pc:picChg>
        <pc:picChg chg="add mod">
          <ac:chgData name="Sarah Rhodes" userId="9d4a5381-01e4-41b2-86b5-0f0841e4110d" providerId="ADAL" clId="{C3122629-DFB1-4F45-B1D6-7A4AF740A597}" dt="2024-01-02T11:44:25.324" v="2148" actId="1076"/>
          <ac:picMkLst>
            <pc:docMk/>
            <pc:sldMk cId="224897309" sldId="277"/>
            <ac:picMk id="3" creationId="{29CC65B6-3E6E-D55A-C251-ACD26E4EB2D3}"/>
          </ac:picMkLst>
        </pc:picChg>
        <pc:picChg chg="add mod">
          <ac:chgData name="Sarah Rhodes" userId="9d4a5381-01e4-41b2-86b5-0f0841e4110d" providerId="ADAL" clId="{C3122629-DFB1-4F45-B1D6-7A4AF740A597}" dt="2024-01-02T11:48:12.157" v="2221" actId="1076"/>
          <ac:picMkLst>
            <pc:docMk/>
            <pc:sldMk cId="224897309" sldId="277"/>
            <ac:picMk id="6" creationId="{E1E11A21-4C48-B613-6209-57DCBEA407F4}"/>
          </ac:picMkLst>
        </pc:picChg>
      </pc:sldChg>
      <pc:sldChg chg="addSp modSp add mod">
        <pc:chgData name="Sarah Rhodes" userId="9d4a5381-01e4-41b2-86b5-0f0841e4110d" providerId="ADAL" clId="{C3122629-DFB1-4F45-B1D6-7A4AF740A597}" dt="2024-01-02T11:48:17.809" v="2223" actId="1076"/>
        <pc:sldMkLst>
          <pc:docMk/>
          <pc:sldMk cId="3484146028" sldId="278"/>
        </pc:sldMkLst>
        <pc:spChg chg="mod">
          <ac:chgData name="Sarah Rhodes" userId="9d4a5381-01e4-41b2-86b5-0f0841e4110d" providerId="ADAL" clId="{C3122629-DFB1-4F45-B1D6-7A4AF740A597}" dt="2024-01-02T11:40:33.133" v="2090" actId="2711"/>
          <ac:spMkLst>
            <pc:docMk/>
            <pc:sldMk cId="3484146028" sldId="278"/>
            <ac:spMk id="4" creationId="{F10A3384-8046-1CA5-445C-E786CEE41881}"/>
          </ac:spMkLst>
        </pc:spChg>
        <pc:spChg chg="mod">
          <ac:chgData name="Sarah Rhodes" userId="9d4a5381-01e4-41b2-86b5-0f0841e4110d" providerId="ADAL" clId="{C3122629-DFB1-4F45-B1D6-7A4AF740A597}" dt="2024-01-02T11:11:12.181" v="1857"/>
          <ac:spMkLst>
            <pc:docMk/>
            <pc:sldMk cId="3484146028" sldId="278"/>
            <ac:spMk id="5" creationId="{98EA5995-5780-A2F5-5F0E-742FB588EEEB}"/>
          </ac:spMkLst>
        </pc:spChg>
        <pc:picChg chg="add mod">
          <ac:chgData name="Sarah Rhodes" userId="9d4a5381-01e4-41b2-86b5-0f0841e4110d" providerId="ADAL" clId="{C3122629-DFB1-4F45-B1D6-7A4AF740A597}" dt="2024-01-02T11:33:25.404" v="1958" actId="1076"/>
          <ac:picMkLst>
            <pc:docMk/>
            <pc:sldMk cId="3484146028" sldId="278"/>
            <ac:picMk id="2" creationId="{7054EA11-1145-5CC2-9F13-25449CE370E3}"/>
          </ac:picMkLst>
        </pc:picChg>
        <pc:picChg chg="add mod">
          <ac:chgData name="Sarah Rhodes" userId="9d4a5381-01e4-41b2-86b5-0f0841e4110d" providerId="ADAL" clId="{C3122629-DFB1-4F45-B1D6-7A4AF740A597}" dt="2024-01-02T11:44:31.137" v="2150" actId="1076"/>
          <ac:picMkLst>
            <pc:docMk/>
            <pc:sldMk cId="3484146028" sldId="278"/>
            <ac:picMk id="3" creationId="{89A8EA20-5BB3-4B39-82C0-DC2BAADC7B5F}"/>
          </ac:picMkLst>
        </pc:picChg>
        <pc:picChg chg="add mod">
          <ac:chgData name="Sarah Rhodes" userId="9d4a5381-01e4-41b2-86b5-0f0841e4110d" providerId="ADAL" clId="{C3122629-DFB1-4F45-B1D6-7A4AF740A597}" dt="2024-01-02T11:48:17.809" v="2223" actId="1076"/>
          <ac:picMkLst>
            <pc:docMk/>
            <pc:sldMk cId="3484146028" sldId="278"/>
            <ac:picMk id="6" creationId="{89F08091-3A98-7F78-7909-373DB2547FB4}"/>
          </ac:picMkLst>
        </pc:picChg>
      </pc:sldChg>
      <pc:sldChg chg="addSp modSp add mod">
        <pc:chgData name="Sarah Rhodes" userId="9d4a5381-01e4-41b2-86b5-0f0841e4110d" providerId="ADAL" clId="{C3122629-DFB1-4F45-B1D6-7A4AF740A597}" dt="2024-01-02T11:48:24.739" v="2225" actId="1076"/>
        <pc:sldMkLst>
          <pc:docMk/>
          <pc:sldMk cId="1413559346" sldId="279"/>
        </pc:sldMkLst>
        <pc:spChg chg="mod">
          <ac:chgData name="Sarah Rhodes" userId="9d4a5381-01e4-41b2-86b5-0f0841e4110d" providerId="ADAL" clId="{C3122629-DFB1-4F45-B1D6-7A4AF740A597}" dt="2024-01-02T11:40:54.053" v="2091" actId="2711"/>
          <ac:spMkLst>
            <pc:docMk/>
            <pc:sldMk cId="1413559346" sldId="279"/>
            <ac:spMk id="4" creationId="{F10A3384-8046-1CA5-445C-E786CEE41881}"/>
          </ac:spMkLst>
        </pc:spChg>
        <pc:spChg chg="mod">
          <ac:chgData name="Sarah Rhodes" userId="9d4a5381-01e4-41b2-86b5-0f0841e4110d" providerId="ADAL" clId="{C3122629-DFB1-4F45-B1D6-7A4AF740A597}" dt="2024-01-02T11:12:31.278" v="1865"/>
          <ac:spMkLst>
            <pc:docMk/>
            <pc:sldMk cId="1413559346" sldId="279"/>
            <ac:spMk id="5" creationId="{98EA5995-5780-A2F5-5F0E-742FB588EEEB}"/>
          </ac:spMkLst>
        </pc:spChg>
        <pc:picChg chg="add mod">
          <ac:chgData name="Sarah Rhodes" userId="9d4a5381-01e4-41b2-86b5-0f0841e4110d" providerId="ADAL" clId="{C3122629-DFB1-4F45-B1D6-7A4AF740A597}" dt="2024-01-02T11:33:39.339" v="1962" actId="1076"/>
          <ac:picMkLst>
            <pc:docMk/>
            <pc:sldMk cId="1413559346" sldId="279"/>
            <ac:picMk id="2" creationId="{D919431B-6BBC-15D7-2424-626A41ABD799}"/>
          </ac:picMkLst>
        </pc:picChg>
        <pc:picChg chg="add mod">
          <ac:chgData name="Sarah Rhodes" userId="9d4a5381-01e4-41b2-86b5-0f0841e4110d" providerId="ADAL" clId="{C3122629-DFB1-4F45-B1D6-7A4AF740A597}" dt="2024-01-02T11:44:40.534" v="2152" actId="1076"/>
          <ac:picMkLst>
            <pc:docMk/>
            <pc:sldMk cId="1413559346" sldId="279"/>
            <ac:picMk id="3" creationId="{42A83FC3-94D4-928A-6A31-8ABA83420DBD}"/>
          </ac:picMkLst>
        </pc:picChg>
        <pc:picChg chg="add mod">
          <ac:chgData name="Sarah Rhodes" userId="9d4a5381-01e4-41b2-86b5-0f0841e4110d" providerId="ADAL" clId="{C3122629-DFB1-4F45-B1D6-7A4AF740A597}" dt="2024-01-02T11:48:24.739" v="2225" actId="1076"/>
          <ac:picMkLst>
            <pc:docMk/>
            <pc:sldMk cId="1413559346" sldId="279"/>
            <ac:picMk id="6" creationId="{1CE25F7C-2DF5-AF29-17B8-D07A8789F82B}"/>
          </ac:picMkLst>
        </pc:picChg>
      </pc:sldChg>
      <pc:sldChg chg="new del">
        <pc:chgData name="Sarah Rhodes" userId="9d4a5381-01e4-41b2-86b5-0f0841e4110d" providerId="ADAL" clId="{C3122629-DFB1-4F45-B1D6-7A4AF740A597}" dt="2024-01-02T11:11:24.655" v="1859" actId="680"/>
        <pc:sldMkLst>
          <pc:docMk/>
          <pc:sldMk cId="2469891844" sldId="279"/>
        </pc:sldMkLst>
      </pc:sldChg>
      <pc:sldChg chg="addSp modSp add mod">
        <pc:chgData name="Sarah Rhodes" userId="9d4a5381-01e4-41b2-86b5-0f0841e4110d" providerId="ADAL" clId="{C3122629-DFB1-4F45-B1D6-7A4AF740A597}" dt="2024-01-02T11:48:39.161" v="2228" actId="1076"/>
        <pc:sldMkLst>
          <pc:docMk/>
          <pc:sldMk cId="4013826093" sldId="280"/>
        </pc:sldMkLst>
        <pc:spChg chg="mod">
          <ac:chgData name="Sarah Rhodes" userId="9d4a5381-01e4-41b2-86b5-0f0841e4110d" providerId="ADAL" clId="{C3122629-DFB1-4F45-B1D6-7A4AF740A597}" dt="2024-01-02T11:41:07.522" v="2092" actId="2711"/>
          <ac:spMkLst>
            <pc:docMk/>
            <pc:sldMk cId="4013826093" sldId="280"/>
            <ac:spMk id="4" creationId="{F10A3384-8046-1CA5-445C-E786CEE41881}"/>
          </ac:spMkLst>
        </pc:spChg>
        <pc:spChg chg="mod">
          <ac:chgData name="Sarah Rhodes" userId="9d4a5381-01e4-41b2-86b5-0f0841e4110d" providerId="ADAL" clId="{C3122629-DFB1-4F45-B1D6-7A4AF740A597}" dt="2024-01-02T11:13:17.741" v="1880" actId="20577"/>
          <ac:spMkLst>
            <pc:docMk/>
            <pc:sldMk cId="4013826093" sldId="280"/>
            <ac:spMk id="5" creationId="{98EA5995-5780-A2F5-5F0E-742FB588EEEB}"/>
          </ac:spMkLst>
        </pc:spChg>
        <pc:picChg chg="add mod">
          <ac:chgData name="Sarah Rhodes" userId="9d4a5381-01e4-41b2-86b5-0f0841e4110d" providerId="ADAL" clId="{C3122629-DFB1-4F45-B1D6-7A4AF740A597}" dt="2024-01-02T11:33:05.745" v="1956" actId="1076"/>
          <ac:picMkLst>
            <pc:docMk/>
            <pc:sldMk cId="4013826093" sldId="280"/>
            <ac:picMk id="2" creationId="{22149749-800F-714B-3C3F-A0A719203AD0}"/>
          </ac:picMkLst>
        </pc:picChg>
        <pc:picChg chg="add mod">
          <ac:chgData name="Sarah Rhodes" userId="9d4a5381-01e4-41b2-86b5-0f0841e4110d" providerId="ADAL" clId="{C3122629-DFB1-4F45-B1D6-7A4AF740A597}" dt="2024-01-02T11:48:33.374" v="2226" actId="1076"/>
          <ac:picMkLst>
            <pc:docMk/>
            <pc:sldMk cId="4013826093" sldId="280"/>
            <ac:picMk id="3" creationId="{89D2C42A-A4CE-57FE-437B-D890BD46F7D6}"/>
          </ac:picMkLst>
        </pc:picChg>
        <pc:picChg chg="add mod">
          <ac:chgData name="Sarah Rhodes" userId="9d4a5381-01e4-41b2-86b5-0f0841e4110d" providerId="ADAL" clId="{C3122629-DFB1-4F45-B1D6-7A4AF740A597}" dt="2024-01-02T11:48:39.161" v="2228" actId="1076"/>
          <ac:picMkLst>
            <pc:docMk/>
            <pc:sldMk cId="4013826093" sldId="280"/>
            <ac:picMk id="6" creationId="{884B062D-FFEF-B526-FB05-0EAE4D49D4A8}"/>
          </ac:picMkLst>
        </pc:picChg>
      </pc:sldChg>
      <pc:sldChg chg="addSp modSp add mod">
        <pc:chgData name="Sarah Rhodes" userId="9d4a5381-01e4-41b2-86b5-0f0841e4110d" providerId="ADAL" clId="{C3122629-DFB1-4F45-B1D6-7A4AF740A597}" dt="2024-01-02T11:48:55.255" v="2232" actId="1076"/>
        <pc:sldMkLst>
          <pc:docMk/>
          <pc:sldMk cId="1588345473" sldId="281"/>
        </pc:sldMkLst>
        <pc:spChg chg="mod">
          <ac:chgData name="Sarah Rhodes" userId="9d4a5381-01e4-41b2-86b5-0f0841e4110d" providerId="ADAL" clId="{C3122629-DFB1-4F45-B1D6-7A4AF740A597}" dt="2024-01-02T11:48:50.876" v="2230" actId="2711"/>
          <ac:spMkLst>
            <pc:docMk/>
            <pc:sldMk cId="1588345473" sldId="281"/>
            <ac:spMk id="4" creationId="{F10A3384-8046-1CA5-445C-E786CEE41881}"/>
          </ac:spMkLst>
        </pc:spChg>
        <pc:spChg chg="mod">
          <ac:chgData name="Sarah Rhodes" userId="9d4a5381-01e4-41b2-86b5-0f0841e4110d" providerId="ADAL" clId="{C3122629-DFB1-4F45-B1D6-7A4AF740A597}" dt="2024-01-02T11:33:43.117" v="1963" actId="20577"/>
          <ac:spMkLst>
            <pc:docMk/>
            <pc:sldMk cId="1588345473" sldId="281"/>
            <ac:spMk id="5" creationId="{98EA5995-5780-A2F5-5F0E-742FB588EEEB}"/>
          </ac:spMkLst>
        </pc:spChg>
        <pc:picChg chg="add mod">
          <ac:chgData name="Sarah Rhodes" userId="9d4a5381-01e4-41b2-86b5-0f0841e4110d" providerId="ADAL" clId="{C3122629-DFB1-4F45-B1D6-7A4AF740A597}" dt="2024-01-02T11:34:01.289" v="1966" actId="14100"/>
          <ac:picMkLst>
            <pc:docMk/>
            <pc:sldMk cId="1588345473" sldId="281"/>
            <ac:picMk id="2" creationId="{BECEB9FD-AB28-A11D-C9D1-032F03181E71}"/>
          </ac:picMkLst>
        </pc:picChg>
        <pc:picChg chg="add mod">
          <ac:chgData name="Sarah Rhodes" userId="9d4a5381-01e4-41b2-86b5-0f0841e4110d" providerId="ADAL" clId="{C3122629-DFB1-4F45-B1D6-7A4AF740A597}" dt="2024-01-02T11:48:43.834" v="2229" actId="1076"/>
          <ac:picMkLst>
            <pc:docMk/>
            <pc:sldMk cId="1588345473" sldId="281"/>
            <ac:picMk id="3" creationId="{B445A6AD-5F6D-0E8A-95A9-4C520AFF7283}"/>
          </ac:picMkLst>
        </pc:picChg>
        <pc:picChg chg="add mod">
          <ac:chgData name="Sarah Rhodes" userId="9d4a5381-01e4-41b2-86b5-0f0841e4110d" providerId="ADAL" clId="{C3122629-DFB1-4F45-B1D6-7A4AF740A597}" dt="2024-01-02T11:48:55.255" v="2232" actId="1076"/>
          <ac:picMkLst>
            <pc:docMk/>
            <pc:sldMk cId="1588345473" sldId="281"/>
            <ac:picMk id="6" creationId="{B64485F2-97D0-ECBA-5AEF-00D264A64138}"/>
          </ac:picMkLst>
        </pc:picChg>
      </pc:sldChg>
      <pc:sldChg chg="addSp modSp add mod">
        <pc:chgData name="Sarah Rhodes" userId="9d4a5381-01e4-41b2-86b5-0f0841e4110d" providerId="ADAL" clId="{C3122629-DFB1-4F45-B1D6-7A4AF740A597}" dt="2024-01-02T11:49:01.529" v="2234" actId="1076"/>
        <pc:sldMkLst>
          <pc:docMk/>
          <pc:sldMk cId="3521930224" sldId="282"/>
        </pc:sldMkLst>
        <pc:spChg chg="mod">
          <ac:chgData name="Sarah Rhodes" userId="9d4a5381-01e4-41b2-86b5-0f0841e4110d" providerId="ADAL" clId="{C3122629-DFB1-4F45-B1D6-7A4AF740A597}" dt="2024-01-02T11:41:28.451" v="2093" actId="2711"/>
          <ac:spMkLst>
            <pc:docMk/>
            <pc:sldMk cId="3521930224" sldId="282"/>
            <ac:spMk id="4" creationId="{F10A3384-8046-1CA5-445C-E786CEE41881}"/>
          </ac:spMkLst>
        </pc:spChg>
        <pc:spChg chg="mod">
          <ac:chgData name="Sarah Rhodes" userId="9d4a5381-01e4-41b2-86b5-0f0841e4110d" providerId="ADAL" clId="{C3122629-DFB1-4F45-B1D6-7A4AF740A597}" dt="2024-01-02T11:18:23.569" v="1910" actId="20577"/>
          <ac:spMkLst>
            <pc:docMk/>
            <pc:sldMk cId="3521930224" sldId="282"/>
            <ac:spMk id="5" creationId="{98EA5995-5780-A2F5-5F0E-742FB588EEEB}"/>
          </ac:spMkLst>
        </pc:spChg>
        <pc:picChg chg="add mod">
          <ac:chgData name="Sarah Rhodes" userId="9d4a5381-01e4-41b2-86b5-0f0841e4110d" providerId="ADAL" clId="{C3122629-DFB1-4F45-B1D6-7A4AF740A597}" dt="2024-01-02T11:34:17.668" v="1968" actId="1076"/>
          <ac:picMkLst>
            <pc:docMk/>
            <pc:sldMk cId="3521930224" sldId="282"/>
            <ac:picMk id="2" creationId="{F6C861D8-4174-5E1D-05BC-B5A25E259A28}"/>
          </ac:picMkLst>
        </pc:picChg>
        <pc:picChg chg="add mod">
          <ac:chgData name="Sarah Rhodes" userId="9d4a5381-01e4-41b2-86b5-0f0841e4110d" providerId="ADAL" clId="{C3122629-DFB1-4F45-B1D6-7A4AF740A597}" dt="2024-01-02T11:45:15.154" v="2168" actId="1076"/>
          <ac:picMkLst>
            <pc:docMk/>
            <pc:sldMk cId="3521930224" sldId="282"/>
            <ac:picMk id="3" creationId="{2DB46D8B-326A-DF09-D225-3FD981BDDCE7}"/>
          </ac:picMkLst>
        </pc:picChg>
        <pc:picChg chg="add mod">
          <ac:chgData name="Sarah Rhodes" userId="9d4a5381-01e4-41b2-86b5-0f0841e4110d" providerId="ADAL" clId="{C3122629-DFB1-4F45-B1D6-7A4AF740A597}" dt="2024-01-02T11:49:01.529" v="2234" actId="1076"/>
          <ac:picMkLst>
            <pc:docMk/>
            <pc:sldMk cId="3521930224" sldId="282"/>
            <ac:picMk id="6" creationId="{A9C860B2-DC88-5B82-7AA9-7842D5B0019A}"/>
          </ac:picMkLst>
        </pc:picChg>
      </pc:sldChg>
    </pc:docChg>
  </pc:docChgLst>
  <pc:docChgLst>
    <pc:chgData name="Guest User" userId="S::urn:spo:anon#a5e7caabccd70f5725ac029a245e72d4ef47a3ab8b6fbd517956b8b92e142340::" providerId="AD" clId="Web-{82F0F06F-9F66-D7C6-59A9-692DDA675A5E}"/>
    <pc:docChg chg="sldOrd">
      <pc:chgData name="Guest User" userId="S::urn:spo:anon#a5e7caabccd70f5725ac029a245e72d4ef47a3ab8b6fbd517956b8b92e142340::" providerId="AD" clId="Web-{82F0F06F-9F66-D7C6-59A9-692DDA675A5E}" dt="2024-01-16T08:06:58.545" v="0"/>
      <pc:docMkLst>
        <pc:docMk/>
      </pc:docMkLst>
      <pc:sldChg chg="ord">
        <pc:chgData name="Guest User" userId="S::urn:spo:anon#a5e7caabccd70f5725ac029a245e72d4ef47a3ab8b6fbd517956b8b92e142340::" providerId="AD" clId="Web-{82F0F06F-9F66-D7C6-59A9-692DDA675A5E}" dt="2024-01-16T08:06:58.545" v="0"/>
        <pc:sldMkLst>
          <pc:docMk/>
          <pc:sldMk cId="1805910610" sldId="262"/>
        </pc:sldMkLst>
      </pc:sldChg>
    </pc:docChg>
  </pc:docChgLst>
  <pc:docChgLst>
    <pc:chgData name="Guest User" userId="S::urn:spo:anon#a5e7caabccd70f5725ac029a245e72d4ef47a3ab8b6fbd517956b8b92e142340::" providerId="AD" clId="Web-{6A6B81AB-CF50-10DE-1BB6-DDAC81DAA453}"/>
    <pc:docChg chg="sldOrd">
      <pc:chgData name="Guest User" userId="S::urn:spo:anon#a5e7caabccd70f5725ac029a245e72d4ef47a3ab8b6fbd517956b8b92e142340::" providerId="AD" clId="Web-{6A6B81AB-CF50-10DE-1BB6-DDAC81DAA453}" dt="2024-01-11T14:43:59.425" v="0"/>
      <pc:docMkLst>
        <pc:docMk/>
      </pc:docMkLst>
      <pc:sldChg chg="ord">
        <pc:chgData name="Guest User" userId="S::urn:spo:anon#a5e7caabccd70f5725ac029a245e72d4ef47a3ab8b6fbd517956b8b92e142340::" providerId="AD" clId="Web-{6A6B81AB-CF50-10DE-1BB6-DDAC81DAA453}" dt="2024-01-11T14:43:59.425" v="0"/>
        <pc:sldMkLst>
          <pc:docMk/>
          <pc:sldMk cId="1805910610" sldId="26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EE8E70-4D9E-41C3-8137-09002FBF0C11}" type="datetimeFigureOut">
              <a:rPr lang="en-GB" smtClean="0"/>
              <a:t>16/01/2024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A353E4-B1AC-4559-AB43-5B2566558709}" type="slidenum">
              <a:rPr lang="en-GB" smtClean="0"/>
              <a:t>‹#›</a:t>
            </a:fld>
            <a:endParaRPr lang="en-GB"/>
          </a:p>
        </p:txBody>
      </p:sp>
    </p:spTree>
    <p:extLst>
      <p:ext uri="{BB962C8B-B14F-4D97-AF65-F5344CB8AC3E}">
        <p14:creationId xmlns:p14="http://schemas.microsoft.com/office/powerpoint/2010/main" val="19406225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8A353E4-B1AC-4559-AB43-5B2566558709}" type="slidenum">
              <a:rPr lang="en-GB" smtClean="0"/>
              <a:t>1</a:t>
            </a:fld>
            <a:endParaRPr lang="en-GB"/>
          </a:p>
        </p:txBody>
      </p:sp>
    </p:spTree>
    <p:extLst>
      <p:ext uri="{BB962C8B-B14F-4D97-AF65-F5344CB8AC3E}">
        <p14:creationId xmlns:p14="http://schemas.microsoft.com/office/powerpoint/2010/main" val="18865795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b="1">
                <a:solidFill>
                  <a:srgbClr val="FFFF00"/>
                </a:solidFill>
                <a:latin typeface="Arial Rounded MT Bold" panose="020F070403050403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solidFill>
                  <a:srgbClr val="FFFF00"/>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Tree>
    <p:extLst>
      <p:ext uri="{BB962C8B-B14F-4D97-AF65-F5344CB8AC3E}">
        <p14:creationId xmlns:p14="http://schemas.microsoft.com/office/powerpoint/2010/main" val="355499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FFFF00"/>
                </a:solidFill>
              </a:defRPr>
            </a:lvl1pPr>
          </a:lstStyle>
          <a:p>
            <a:r>
              <a:rPr lang="en-US"/>
              <a:t>Click to edit Master title style</a:t>
            </a:r>
            <a:endParaRPr lang="en-GB"/>
          </a:p>
        </p:txBody>
      </p:sp>
      <p:sp>
        <p:nvSpPr>
          <p:cNvPr id="3" name="Content Placeholder 2"/>
          <p:cNvSpPr>
            <a:spLocks noGrp="1"/>
          </p:cNvSpPr>
          <p:nvPr>
            <p:ph idx="1"/>
          </p:nvPr>
        </p:nvSpPr>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80063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b="1">
                <a:solidFill>
                  <a:srgbClr val="FFFF00"/>
                </a:solidFill>
              </a:defRPr>
            </a:lvl1pPr>
          </a:lstStyle>
          <a:p>
            <a:r>
              <a:rPr lang="en-US"/>
              <a:t>Click to edit Master title style</a:t>
            </a:r>
            <a:endParaRPr lang="en-GB"/>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rgbClr val="FFFF00"/>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598277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FFFF00"/>
                </a:solidFill>
              </a:defRPr>
            </a:lvl1p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025297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b="1">
                <a:solidFill>
                  <a:srgbClr val="FFFF00"/>
                </a:solidFill>
              </a:defRPr>
            </a:lvl1p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solidFill>
                  <a:srgbClr val="FFFF00"/>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solidFill>
                  <a:srgbClr val="FFFF00"/>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95408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FFFF00"/>
                </a:solidFill>
              </a:defRPr>
            </a:lvl1pPr>
          </a:lstStyle>
          <a:p>
            <a:r>
              <a:rPr lang="en-US"/>
              <a:t>Click to edit Master title style</a:t>
            </a:r>
            <a:endParaRPr lang="en-GB"/>
          </a:p>
        </p:txBody>
      </p:sp>
    </p:spTree>
    <p:extLst>
      <p:ext uri="{BB962C8B-B14F-4D97-AF65-F5344CB8AC3E}">
        <p14:creationId xmlns:p14="http://schemas.microsoft.com/office/powerpoint/2010/main" val="1158181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6136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110464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72225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84055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92997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5" name="Picture 4"/>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82243" y="5203018"/>
            <a:ext cx="2698228" cy="1907959"/>
          </a:xfrm>
          <a:prstGeom prst="rect">
            <a:avLst/>
          </a:prstGeom>
        </p:spPr>
      </p:pic>
      <p:pic>
        <p:nvPicPr>
          <p:cNvPr id="6" name="Picture 5"/>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11062741" y="5592577"/>
            <a:ext cx="947016" cy="1128843"/>
          </a:xfrm>
          <a:prstGeom prst="rect">
            <a:avLst/>
          </a:prstGeom>
        </p:spPr>
      </p:pic>
    </p:spTree>
    <p:extLst>
      <p:ext uri="{BB962C8B-B14F-4D97-AF65-F5344CB8AC3E}">
        <p14:creationId xmlns:p14="http://schemas.microsoft.com/office/powerpoint/2010/main" val="2056593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b="1" kern="1200">
          <a:solidFill>
            <a:srgbClr val="FFFF00"/>
          </a:solidFill>
          <a:latin typeface="Arial Rounded MT Bold" panose="020F070403050403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rgbClr val="FFFF00"/>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FFFF00"/>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FFFF00"/>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FFFF00"/>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FFFF00"/>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5B034A3-B1DE-9891-F4B4-0A4B60DDF6C4}"/>
              </a:ext>
            </a:extLst>
          </p:cNvPr>
          <p:cNvPicPr>
            <a:picLocks noChangeAspect="1"/>
          </p:cNvPicPr>
          <p:nvPr/>
        </p:nvPicPr>
        <p:blipFill>
          <a:blip r:embed="rId3"/>
          <a:stretch>
            <a:fillRect/>
          </a:stretch>
        </p:blipFill>
        <p:spPr>
          <a:xfrm>
            <a:off x="863765" y="1996955"/>
            <a:ext cx="4726713" cy="3145413"/>
          </a:xfrm>
          <a:prstGeom prst="rect">
            <a:avLst/>
          </a:prstGeom>
          <a:ln>
            <a:noFill/>
          </a:ln>
          <a:effectLst>
            <a:softEdge rad="112500"/>
          </a:effectLst>
        </p:spPr>
      </p:pic>
      <p:pic>
        <p:nvPicPr>
          <p:cNvPr id="12" name="Picture 11" descr="A logo with a yellow sign&#10;&#10;Description automatically generated">
            <a:extLst>
              <a:ext uri="{FF2B5EF4-FFF2-40B4-BE49-F238E27FC236}">
                <a16:creationId xmlns:a16="http://schemas.microsoft.com/office/drawing/2014/main" id="{2D46104A-ADCA-CA24-6065-36BC43800A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57183">
            <a:off x="600728" y="4572517"/>
            <a:ext cx="1377815" cy="1621677"/>
          </a:xfrm>
          <a:prstGeom prst="rect">
            <a:avLst/>
          </a:prstGeom>
        </p:spPr>
      </p:pic>
      <p:sp>
        <p:nvSpPr>
          <p:cNvPr id="2" name="TextBox 1">
            <a:extLst>
              <a:ext uri="{FF2B5EF4-FFF2-40B4-BE49-F238E27FC236}">
                <a16:creationId xmlns:a16="http://schemas.microsoft.com/office/drawing/2014/main" id="{551E9B90-B8E2-7B34-70FA-96282D947EC8}"/>
              </a:ext>
            </a:extLst>
          </p:cNvPr>
          <p:cNvSpPr txBox="1"/>
          <p:nvPr/>
        </p:nvSpPr>
        <p:spPr>
          <a:xfrm>
            <a:off x="2617528" y="2949310"/>
            <a:ext cx="6956944" cy="369332"/>
          </a:xfrm>
          <a:prstGeom prst="rect">
            <a:avLst/>
          </a:prstGeom>
          <a:noFill/>
        </p:spPr>
        <p:txBody>
          <a:bodyPr wrap="square" rtlCol="0">
            <a:spAutoFit/>
          </a:bodyPr>
          <a:lstStyle/>
          <a:p>
            <a:pPr marL="342900" indent="-342900">
              <a:buAutoNum type="arabicPeriod"/>
            </a:pPr>
            <a:endParaRPr lang="en-GB">
              <a:solidFill>
                <a:srgbClr val="FFFF00"/>
              </a:solidFill>
            </a:endParaRPr>
          </a:p>
        </p:txBody>
      </p:sp>
      <p:pic>
        <p:nvPicPr>
          <p:cNvPr id="10" name="Picture 9">
            <a:extLst>
              <a:ext uri="{FF2B5EF4-FFF2-40B4-BE49-F238E27FC236}">
                <a16:creationId xmlns:a16="http://schemas.microsoft.com/office/drawing/2014/main" id="{0B069B3C-9469-EABE-5722-AD2EB9C1D083}"/>
              </a:ext>
            </a:extLst>
          </p:cNvPr>
          <p:cNvPicPr>
            <a:picLocks noChangeAspect="1"/>
          </p:cNvPicPr>
          <p:nvPr/>
        </p:nvPicPr>
        <p:blipFill>
          <a:blip r:embed="rId5"/>
          <a:stretch>
            <a:fillRect/>
          </a:stretch>
        </p:blipFill>
        <p:spPr>
          <a:xfrm>
            <a:off x="1371556" y="457200"/>
            <a:ext cx="9183382" cy="934534"/>
          </a:xfrm>
          <a:prstGeom prst="rect">
            <a:avLst/>
          </a:prstGeom>
          <a:effectLst>
            <a:glow rad="139700">
              <a:schemeClr val="accent4">
                <a:satMod val="175000"/>
                <a:alpha val="40000"/>
              </a:schemeClr>
            </a:glow>
            <a:softEdge rad="63500"/>
          </a:effectLst>
        </p:spPr>
      </p:pic>
      <p:sp>
        <p:nvSpPr>
          <p:cNvPr id="15" name="TextBox 14">
            <a:extLst>
              <a:ext uri="{FF2B5EF4-FFF2-40B4-BE49-F238E27FC236}">
                <a16:creationId xmlns:a16="http://schemas.microsoft.com/office/drawing/2014/main" id="{0F90EB40-A4F5-5FA4-3377-9F950266981D}"/>
              </a:ext>
            </a:extLst>
          </p:cNvPr>
          <p:cNvSpPr txBox="1"/>
          <p:nvPr/>
        </p:nvSpPr>
        <p:spPr>
          <a:xfrm>
            <a:off x="5930817" y="2139055"/>
            <a:ext cx="5364988" cy="3539430"/>
          </a:xfrm>
          <a:prstGeom prst="rect">
            <a:avLst/>
          </a:prstGeom>
          <a:solidFill>
            <a:schemeClr val="bg1"/>
          </a:solidFill>
          <a:effectLst>
            <a:glow rad="101600">
              <a:schemeClr val="accent4">
                <a:satMod val="175000"/>
                <a:alpha val="40000"/>
              </a:schemeClr>
            </a:glow>
          </a:effectLst>
        </p:spPr>
        <p:txBody>
          <a:bodyPr wrap="square" rtlCol="0">
            <a:spAutoFit/>
          </a:bodyPr>
          <a:lstStyle/>
          <a:p>
            <a:r>
              <a:rPr lang="en-GB" sz="2800"/>
              <a:t>Please use one for every lesson throughout the week. </a:t>
            </a:r>
          </a:p>
          <a:p>
            <a:endParaRPr lang="en-GB" sz="2800"/>
          </a:p>
          <a:p>
            <a:r>
              <a:rPr lang="en-GB" sz="2800"/>
              <a:t>Use as a quick discussion at the start of the lesson. </a:t>
            </a:r>
          </a:p>
          <a:p>
            <a:endParaRPr lang="en-GB" sz="2800"/>
          </a:p>
          <a:p>
            <a:r>
              <a:rPr lang="en-GB" sz="2800"/>
              <a:t>Period 5 and all-day Friday is based around reading. </a:t>
            </a:r>
          </a:p>
        </p:txBody>
      </p:sp>
      <p:pic>
        <p:nvPicPr>
          <p:cNvPr id="14" name="Picture 13">
            <a:extLst>
              <a:ext uri="{FF2B5EF4-FFF2-40B4-BE49-F238E27FC236}">
                <a16:creationId xmlns:a16="http://schemas.microsoft.com/office/drawing/2014/main" id="{87F5314D-017F-41EB-9E44-16EE7C792AB1}"/>
              </a:ext>
            </a:extLst>
          </p:cNvPr>
          <p:cNvPicPr>
            <a:picLocks noChangeAspect="1"/>
          </p:cNvPicPr>
          <p:nvPr/>
        </p:nvPicPr>
        <p:blipFill>
          <a:blip r:embed="rId6"/>
          <a:stretch>
            <a:fillRect/>
          </a:stretch>
        </p:blipFill>
        <p:spPr>
          <a:xfrm rot="608450">
            <a:off x="9785990" y="5127696"/>
            <a:ext cx="1377815" cy="1621677"/>
          </a:xfrm>
          <a:prstGeom prst="rect">
            <a:avLst/>
          </a:prstGeom>
        </p:spPr>
      </p:pic>
    </p:spTree>
    <p:extLst>
      <p:ext uri="{BB962C8B-B14F-4D97-AF65-F5344CB8AC3E}">
        <p14:creationId xmlns:p14="http://schemas.microsoft.com/office/powerpoint/2010/main" val="2089197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603241" cy="369332"/>
          </a:xfrm>
          <a:prstGeom prst="rect">
            <a:avLst/>
          </a:prstGeom>
          <a:solidFill>
            <a:schemeClr val="bg1"/>
          </a:solidFill>
        </p:spPr>
        <p:txBody>
          <a:bodyPr wrap="square" rtlCol="0">
            <a:spAutoFit/>
          </a:bodyPr>
          <a:lstStyle/>
          <a:p>
            <a:r>
              <a:rPr lang="en-GB">
                <a:latin typeface="Cooper Black" panose="0208090404030B020404" pitchFamily="18" charset="0"/>
              </a:rPr>
              <a:t>Monday period 1 </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3046988"/>
          </a:xfrm>
          <a:prstGeom prst="rect">
            <a:avLst/>
          </a:prstGeom>
          <a:noFill/>
          <a:ln w="57150">
            <a:solidFill>
              <a:srgbClr val="FFFF00"/>
            </a:solidFill>
          </a:ln>
        </p:spPr>
        <p:txBody>
          <a:bodyPr wrap="square" rtlCol="0">
            <a:spAutoFit/>
          </a:bodyPr>
          <a:lstStyle/>
          <a:p>
            <a:r>
              <a:rPr lang="en-GB" sz="4800">
                <a:solidFill>
                  <a:srgbClr val="FFFF00"/>
                </a:solidFill>
              </a:rPr>
              <a:t>If you do use E-Cigarettes – think about how much it is costing? </a:t>
            </a:r>
          </a:p>
          <a:p>
            <a:r>
              <a:rPr lang="en-GB" sz="4800">
                <a:solidFill>
                  <a:srgbClr val="FFFF00"/>
                </a:solidFill>
              </a:rPr>
              <a:t>What could you buy with that money? </a:t>
            </a:r>
          </a:p>
        </p:txBody>
      </p:sp>
      <p:pic>
        <p:nvPicPr>
          <p:cNvPr id="6" name="Picture 5">
            <a:extLst>
              <a:ext uri="{FF2B5EF4-FFF2-40B4-BE49-F238E27FC236}">
                <a16:creationId xmlns:a16="http://schemas.microsoft.com/office/drawing/2014/main" id="{4C742546-BFC4-409E-644E-C264A31C71C2}"/>
              </a:ext>
            </a:extLst>
          </p:cNvPr>
          <p:cNvPicPr>
            <a:picLocks noChangeAspect="1"/>
          </p:cNvPicPr>
          <p:nvPr/>
        </p:nvPicPr>
        <p:blipFill>
          <a:blip r:embed="rId2"/>
          <a:stretch>
            <a:fillRect/>
          </a:stretch>
        </p:blipFill>
        <p:spPr>
          <a:xfrm>
            <a:off x="5217473" y="5118954"/>
            <a:ext cx="2170709" cy="1443557"/>
          </a:xfrm>
          <a:prstGeom prst="rect">
            <a:avLst/>
          </a:prstGeom>
        </p:spPr>
      </p:pic>
      <p:pic>
        <p:nvPicPr>
          <p:cNvPr id="7" name="Picture 6">
            <a:extLst>
              <a:ext uri="{FF2B5EF4-FFF2-40B4-BE49-F238E27FC236}">
                <a16:creationId xmlns:a16="http://schemas.microsoft.com/office/drawing/2014/main" id="{E0410149-531C-973A-E6BA-AEE5A3DA6BA2}"/>
              </a:ext>
            </a:extLst>
          </p:cNvPr>
          <p:cNvPicPr>
            <a:picLocks noChangeAspect="1"/>
          </p:cNvPicPr>
          <p:nvPr/>
        </p:nvPicPr>
        <p:blipFill>
          <a:blip r:embed="rId3"/>
          <a:stretch>
            <a:fillRect/>
          </a:stretch>
        </p:blipFill>
        <p:spPr>
          <a:xfrm>
            <a:off x="4039196" y="4962832"/>
            <a:ext cx="1542422" cy="1755800"/>
          </a:xfrm>
          <a:prstGeom prst="rect">
            <a:avLst/>
          </a:prstGeom>
        </p:spPr>
      </p:pic>
    </p:spTree>
    <p:extLst>
      <p:ext uri="{BB962C8B-B14F-4D97-AF65-F5344CB8AC3E}">
        <p14:creationId xmlns:p14="http://schemas.microsoft.com/office/powerpoint/2010/main" val="3998683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chemeClr val="bg1"/>
          </a:solidFill>
        </p:spPr>
        <p:txBody>
          <a:bodyPr wrap="square" rtlCol="0">
            <a:spAutoFit/>
          </a:bodyPr>
          <a:lstStyle/>
          <a:p>
            <a:r>
              <a:rPr lang="en-GB">
                <a:latin typeface="Cooper Black" panose="0208090404030B020404" pitchFamily="18" charset="0"/>
              </a:rPr>
              <a:t>Monday period 2 </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3046988"/>
          </a:xfrm>
          <a:prstGeom prst="rect">
            <a:avLst/>
          </a:prstGeom>
          <a:noFill/>
          <a:ln w="57150">
            <a:solidFill>
              <a:srgbClr val="FFFF00"/>
            </a:solidFill>
          </a:ln>
        </p:spPr>
        <p:txBody>
          <a:bodyPr wrap="square" rtlCol="0">
            <a:spAutoFit/>
          </a:bodyPr>
          <a:lstStyle/>
          <a:p>
            <a:r>
              <a:rPr lang="en-GB" sz="4800">
                <a:solidFill>
                  <a:srgbClr val="FFFF00"/>
                </a:solidFill>
              </a:rPr>
              <a:t>If you do use E-Cigarettes use a plan to help you quit. </a:t>
            </a:r>
          </a:p>
          <a:p>
            <a:r>
              <a:rPr lang="en-GB" sz="4800">
                <a:solidFill>
                  <a:srgbClr val="FFFF00"/>
                </a:solidFill>
              </a:rPr>
              <a:t>Start with – by which date do you want to stop?</a:t>
            </a:r>
          </a:p>
        </p:txBody>
      </p:sp>
      <p:pic>
        <p:nvPicPr>
          <p:cNvPr id="2" name="Picture 1">
            <a:extLst>
              <a:ext uri="{FF2B5EF4-FFF2-40B4-BE49-F238E27FC236}">
                <a16:creationId xmlns:a16="http://schemas.microsoft.com/office/drawing/2014/main" id="{F6F6AA9E-A25C-70F8-032B-BFA9FD0D1E3F}"/>
              </a:ext>
            </a:extLst>
          </p:cNvPr>
          <p:cNvPicPr>
            <a:picLocks noChangeAspect="1"/>
          </p:cNvPicPr>
          <p:nvPr/>
        </p:nvPicPr>
        <p:blipFill>
          <a:blip r:embed="rId2"/>
          <a:stretch>
            <a:fillRect/>
          </a:stretch>
        </p:blipFill>
        <p:spPr>
          <a:xfrm>
            <a:off x="4848084" y="5010848"/>
            <a:ext cx="2495832" cy="1659770"/>
          </a:xfrm>
          <a:prstGeom prst="rect">
            <a:avLst/>
          </a:prstGeom>
        </p:spPr>
      </p:pic>
      <p:pic>
        <p:nvPicPr>
          <p:cNvPr id="3" name="Picture 2">
            <a:extLst>
              <a:ext uri="{FF2B5EF4-FFF2-40B4-BE49-F238E27FC236}">
                <a16:creationId xmlns:a16="http://schemas.microsoft.com/office/drawing/2014/main" id="{52359B53-44F9-D212-3601-9CF642920FF0}"/>
              </a:ext>
            </a:extLst>
          </p:cNvPr>
          <p:cNvPicPr>
            <a:picLocks noChangeAspect="1"/>
          </p:cNvPicPr>
          <p:nvPr/>
        </p:nvPicPr>
        <p:blipFill>
          <a:blip r:embed="rId3"/>
          <a:stretch>
            <a:fillRect/>
          </a:stretch>
        </p:blipFill>
        <p:spPr>
          <a:xfrm>
            <a:off x="3613684" y="5010848"/>
            <a:ext cx="1542422" cy="1755800"/>
          </a:xfrm>
          <a:prstGeom prst="rect">
            <a:avLst/>
          </a:prstGeom>
        </p:spPr>
      </p:pic>
    </p:spTree>
    <p:extLst>
      <p:ext uri="{BB962C8B-B14F-4D97-AF65-F5344CB8AC3E}">
        <p14:creationId xmlns:p14="http://schemas.microsoft.com/office/powerpoint/2010/main" val="1308533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chemeClr val="bg1"/>
          </a:solidFill>
        </p:spPr>
        <p:txBody>
          <a:bodyPr wrap="square" rtlCol="0">
            <a:spAutoFit/>
          </a:bodyPr>
          <a:lstStyle/>
          <a:p>
            <a:r>
              <a:rPr lang="en-GB">
                <a:latin typeface="Cooper Black" panose="0208090404030B020404" pitchFamily="18" charset="0"/>
              </a:rPr>
              <a:t>Monday period 3 </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2308324"/>
          </a:xfrm>
          <a:prstGeom prst="rect">
            <a:avLst/>
          </a:prstGeom>
          <a:noFill/>
          <a:ln w="57150">
            <a:solidFill>
              <a:srgbClr val="FFFF00"/>
            </a:solidFill>
          </a:ln>
        </p:spPr>
        <p:txBody>
          <a:bodyPr wrap="square" rtlCol="0">
            <a:spAutoFit/>
          </a:bodyPr>
          <a:lstStyle/>
          <a:p>
            <a:r>
              <a:rPr lang="en-GB" sz="4800">
                <a:solidFill>
                  <a:srgbClr val="FFFF00"/>
                </a:solidFill>
              </a:rPr>
              <a:t>If you do use E-Cigarettes think about why you should stop vaping. </a:t>
            </a:r>
          </a:p>
          <a:p>
            <a:r>
              <a:rPr lang="en-GB" sz="4800">
                <a:solidFill>
                  <a:srgbClr val="FFFF00"/>
                </a:solidFill>
              </a:rPr>
              <a:t>Health benefits?</a:t>
            </a:r>
          </a:p>
        </p:txBody>
      </p:sp>
      <p:pic>
        <p:nvPicPr>
          <p:cNvPr id="2" name="Picture 1">
            <a:extLst>
              <a:ext uri="{FF2B5EF4-FFF2-40B4-BE49-F238E27FC236}">
                <a16:creationId xmlns:a16="http://schemas.microsoft.com/office/drawing/2014/main" id="{4C498167-B130-9332-D633-88624C17D1D5}"/>
              </a:ext>
            </a:extLst>
          </p:cNvPr>
          <p:cNvPicPr>
            <a:picLocks noChangeAspect="1"/>
          </p:cNvPicPr>
          <p:nvPr/>
        </p:nvPicPr>
        <p:blipFill>
          <a:blip r:embed="rId2"/>
          <a:stretch>
            <a:fillRect/>
          </a:stretch>
        </p:blipFill>
        <p:spPr>
          <a:xfrm>
            <a:off x="4846211" y="4484655"/>
            <a:ext cx="2499577" cy="1658256"/>
          </a:xfrm>
          <a:prstGeom prst="rect">
            <a:avLst/>
          </a:prstGeom>
        </p:spPr>
      </p:pic>
      <p:pic>
        <p:nvPicPr>
          <p:cNvPr id="3" name="Picture 2">
            <a:extLst>
              <a:ext uri="{FF2B5EF4-FFF2-40B4-BE49-F238E27FC236}">
                <a16:creationId xmlns:a16="http://schemas.microsoft.com/office/drawing/2014/main" id="{615769EF-99AD-7EF9-5A8F-E5E1FA4DB819}"/>
              </a:ext>
            </a:extLst>
          </p:cNvPr>
          <p:cNvPicPr>
            <a:picLocks noChangeAspect="1"/>
          </p:cNvPicPr>
          <p:nvPr/>
        </p:nvPicPr>
        <p:blipFill>
          <a:blip r:embed="rId3"/>
          <a:stretch>
            <a:fillRect/>
          </a:stretch>
        </p:blipFill>
        <p:spPr>
          <a:xfrm>
            <a:off x="3830967" y="4865271"/>
            <a:ext cx="1542422" cy="1755800"/>
          </a:xfrm>
          <a:prstGeom prst="rect">
            <a:avLst/>
          </a:prstGeom>
        </p:spPr>
      </p:pic>
    </p:spTree>
    <p:extLst>
      <p:ext uri="{BB962C8B-B14F-4D97-AF65-F5344CB8AC3E}">
        <p14:creationId xmlns:p14="http://schemas.microsoft.com/office/powerpoint/2010/main" val="4252410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chemeClr val="bg1"/>
          </a:solidFill>
        </p:spPr>
        <p:txBody>
          <a:bodyPr wrap="square" rtlCol="0">
            <a:spAutoFit/>
          </a:bodyPr>
          <a:lstStyle/>
          <a:p>
            <a:r>
              <a:rPr lang="en-GB">
                <a:latin typeface="Cooper Black" panose="0208090404030B020404" pitchFamily="18" charset="0"/>
              </a:rPr>
              <a:t>Monday period 4 </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3785652"/>
          </a:xfrm>
          <a:prstGeom prst="rect">
            <a:avLst/>
          </a:prstGeom>
          <a:noFill/>
          <a:ln w="57150">
            <a:solidFill>
              <a:srgbClr val="FFFF00"/>
            </a:solidFill>
          </a:ln>
        </p:spPr>
        <p:txBody>
          <a:bodyPr wrap="square" rtlCol="0">
            <a:spAutoFit/>
          </a:bodyPr>
          <a:lstStyle/>
          <a:p>
            <a:r>
              <a:rPr lang="en-GB" sz="4800">
                <a:solidFill>
                  <a:srgbClr val="FFFF00"/>
                </a:solidFill>
              </a:rPr>
              <a:t>If you do use E-Cigarettes think about, why do you vape?</a:t>
            </a:r>
          </a:p>
          <a:p>
            <a:r>
              <a:rPr lang="en-GB" sz="4800">
                <a:solidFill>
                  <a:srgbClr val="FFFF00"/>
                </a:solidFill>
              </a:rPr>
              <a:t>What are the triggers?</a:t>
            </a:r>
          </a:p>
          <a:p>
            <a:r>
              <a:rPr lang="en-GB" sz="4800">
                <a:solidFill>
                  <a:srgbClr val="FFFF00"/>
                </a:solidFill>
              </a:rPr>
              <a:t>Boredom?</a:t>
            </a:r>
          </a:p>
          <a:p>
            <a:r>
              <a:rPr lang="en-GB" sz="4800">
                <a:solidFill>
                  <a:srgbClr val="FFFF00"/>
                </a:solidFill>
              </a:rPr>
              <a:t>Peer pressure?</a:t>
            </a:r>
          </a:p>
        </p:txBody>
      </p:sp>
      <p:pic>
        <p:nvPicPr>
          <p:cNvPr id="2" name="Picture 1">
            <a:extLst>
              <a:ext uri="{FF2B5EF4-FFF2-40B4-BE49-F238E27FC236}">
                <a16:creationId xmlns:a16="http://schemas.microsoft.com/office/drawing/2014/main" id="{340657BE-D8FD-DE8E-1458-FB56F57CDB16}"/>
              </a:ext>
            </a:extLst>
          </p:cNvPr>
          <p:cNvPicPr>
            <a:picLocks noChangeAspect="1"/>
          </p:cNvPicPr>
          <p:nvPr/>
        </p:nvPicPr>
        <p:blipFill>
          <a:blip r:embed="rId2"/>
          <a:stretch>
            <a:fillRect/>
          </a:stretch>
        </p:blipFill>
        <p:spPr>
          <a:xfrm>
            <a:off x="7906652" y="3501573"/>
            <a:ext cx="2499577" cy="1658256"/>
          </a:xfrm>
          <a:prstGeom prst="rect">
            <a:avLst/>
          </a:prstGeom>
        </p:spPr>
      </p:pic>
      <p:pic>
        <p:nvPicPr>
          <p:cNvPr id="3" name="Picture 2">
            <a:extLst>
              <a:ext uri="{FF2B5EF4-FFF2-40B4-BE49-F238E27FC236}">
                <a16:creationId xmlns:a16="http://schemas.microsoft.com/office/drawing/2014/main" id="{C8C3A7B9-C520-7DFA-EF68-D6FC0F640856}"/>
              </a:ext>
            </a:extLst>
          </p:cNvPr>
          <p:cNvPicPr>
            <a:picLocks noChangeAspect="1"/>
          </p:cNvPicPr>
          <p:nvPr/>
        </p:nvPicPr>
        <p:blipFill>
          <a:blip r:embed="rId3"/>
          <a:stretch>
            <a:fillRect/>
          </a:stretch>
        </p:blipFill>
        <p:spPr>
          <a:xfrm>
            <a:off x="9561811" y="4117349"/>
            <a:ext cx="1542422" cy="1755800"/>
          </a:xfrm>
          <a:prstGeom prst="rect">
            <a:avLst/>
          </a:prstGeom>
        </p:spPr>
      </p:pic>
    </p:spTree>
    <p:extLst>
      <p:ext uri="{BB962C8B-B14F-4D97-AF65-F5344CB8AC3E}">
        <p14:creationId xmlns:p14="http://schemas.microsoft.com/office/powerpoint/2010/main" val="19252232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chemeClr val="bg1"/>
          </a:solidFill>
        </p:spPr>
        <p:txBody>
          <a:bodyPr wrap="square" rtlCol="0">
            <a:spAutoFit/>
          </a:bodyPr>
          <a:lstStyle/>
          <a:p>
            <a:r>
              <a:rPr lang="en-GB">
                <a:latin typeface="Cooper Black" panose="0208090404030B020404" pitchFamily="18" charset="0"/>
              </a:rPr>
              <a:t>Monday period 5 </a:t>
            </a:r>
          </a:p>
        </p:txBody>
      </p:sp>
      <p:sp>
        <p:nvSpPr>
          <p:cNvPr id="5" name="TextBox 4">
            <a:extLst>
              <a:ext uri="{FF2B5EF4-FFF2-40B4-BE49-F238E27FC236}">
                <a16:creationId xmlns:a16="http://schemas.microsoft.com/office/drawing/2014/main" id="{98EA5995-5780-A2F5-5F0E-742FB588EEEB}"/>
              </a:ext>
            </a:extLst>
          </p:cNvPr>
          <p:cNvSpPr txBox="1"/>
          <p:nvPr/>
        </p:nvSpPr>
        <p:spPr>
          <a:xfrm>
            <a:off x="2369976" y="1017036"/>
            <a:ext cx="9377265" cy="5016758"/>
          </a:xfrm>
          <a:prstGeom prst="rect">
            <a:avLst/>
          </a:prstGeom>
          <a:noFill/>
          <a:ln w="57150">
            <a:solidFill>
              <a:srgbClr val="FFFF00"/>
            </a:solidFill>
          </a:ln>
        </p:spPr>
        <p:txBody>
          <a:bodyPr wrap="square" rtlCol="0">
            <a:spAutoFit/>
          </a:bodyPr>
          <a:lstStyle/>
          <a:p>
            <a:r>
              <a:rPr lang="en-GB" sz="3200">
                <a:solidFill>
                  <a:srgbClr val="FFFF00"/>
                </a:solidFill>
              </a:rPr>
              <a:t>Some people have suggested that use of e-cigarettes by young people might "protect" them from using cigarettes. There is no evidence to support this claim. Some studies show that non-smoking youth who use e-cigarettes are more likely to try conventional cigarettes in the future than non-smoking youth who do not use e-cigarettes. And among high school students and young adults who use two or more tobacco products, a majority use both e-cigarettes and burned tobacco products. </a:t>
            </a:r>
          </a:p>
        </p:txBody>
      </p:sp>
      <p:pic>
        <p:nvPicPr>
          <p:cNvPr id="2" name="Picture 1">
            <a:extLst>
              <a:ext uri="{FF2B5EF4-FFF2-40B4-BE49-F238E27FC236}">
                <a16:creationId xmlns:a16="http://schemas.microsoft.com/office/drawing/2014/main" id="{E29FA1AC-32CA-4C86-9AB9-A970BA7B5D9D}"/>
              </a:ext>
            </a:extLst>
          </p:cNvPr>
          <p:cNvPicPr>
            <a:picLocks noChangeAspect="1"/>
          </p:cNvPicPr>
          <p:nvPr/>
        </p:nvPicPr>
        <p:blipFill>
          <a:blip r:embed="rId2"/>
          <a:stretch>
            <a:fillRect/>
          </a:stretch>
        </p:blipFill>
        <p:spPr>
          <a:xfrm>
            <a:off x="127192" y="4500640"/>
            <a:ext cx="2242784" cy="2113975"/>
          </a:xfrm>
          <a:prstGeom prst="rect">
            <a:avLst/>
          </a:prstGeom>
        </p:spPr>
      </p:pic>
      <p:pic>
        <p:nvPicPr>
          <p:cNvPr id="3" name="Picture 2">
            <a:extLst>
              <a:ext uri="{FF2B5EF4-FFF2-40B4-BE49-F238E27FC236}">
                <a16:creationId xmlns:a16="http://schemas.microsoft.com/office/drawing/2014/main" id="{EED92D3F-040E-5592-3B5F-CBE5161C5EB9}"/>
              </a:ext>
            </a:extLst>
          </p:cNvPr>
          <p:cNvPicPr>
            <a:picLocks noChangeAspect="1"/>
          </p:cNvPicPr>
          <p:nvPr/>
        </p:nvPicPr>
        <p:blipFill>
          <a:blip r:embed="rId3"/>
          <a:stretch>
            <a:fillRect/>
          </a:stretch>
        </p:blipFill>
        <p:spPr>
          <a:xfrm>
            <a:off x="127192" y="1673709"/>
            <a:ext cx="2056171" cy="1364094"/>
          </a:xfrm>
          <a:prstGeom prst="rect">
            <a:avLst/>
          </a:prstGeom>
        </p:spPr>
      </p:pic>
      <p:pic>
        <p:nvPicPr>
          <p:cNvPr id="6" name="Picture 5">
            <a:extLst>
              <a:ext uri="{FF2B5EF4-FFF2-40B4-BE49-F238E27FC236}">
                <a16:creationId xmlns:a16="http://schemas.microsoft.com/office/drawing/2014/main" id="{019C8419-8A8F-2DE6-8907-C14ED5E99D96}"/>
              </a:ext>
            </a:extLst>
          </p:cNvPr>
          <p:cNvPicPr>
            <a:picLocks noChangeAspect="1"/>
          </p:cNvPicPr>
          <p:nvPr/>
        </p:nvPicPr>
        <p:blipFill>
          <a:blip r:embed="rId4"/>
          <a:stretch>
            <a:fillRect/>
          </a:stretch>
        </p:blipFill>
        <p:spPr>
          <a:xfrm>
            <a:off x="-59421" y="2438999"/>
            <a:ext cx="1542422" cy="1755800"/>
          </a:xfrm>
          <a:prstGeom prst="rect">
            <a:avLst/>
          </a:prstGeom>
        </p:spPr>
      </p:pic>
    </p:spTree>
    <p:extLst>
      <p:ext uri="{BB962C8B-B14F-4D97-AF65-F5344CB8AC3E}">
        <p14:creationId xmlns:p14="http://schemas.microsoft.com/office/powerpoint/2010/main" val="18059106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rgbClr val="FFFF00"/>
          </a:solidFill>
        </p:spPr>
        <p:txBody>
          <a:bodyPr wrap="square" rtlCol="0">
            <a:spAutoFit/>
          </a:bodyPr>
          <a:lstStyle/>
          <a:p>
            <a:r>
              <a:rPr lang="en-GB">
                <a:latin typeface="Cooper Black" panose="0208090404030B020404" pitchFamily="18" charset="0"/>
              </a:rPr>
              <a:t>Tuesday period 1</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2308324"/>
          </a:xfrm>
          <a:prstGeom prst="rect">
            <a:avLst/>
          </a:prstGeom>
          <a:noFill/>
          <a:ln w="57150">
            <a:solidFill>
              <a:srgbClr val="FFFF00"/>
            </a:solidFill>
          </a:ln>
        </p:spPr>
        <p:txBody>
          <a:bodyPr wrap="square" rtlCol="0">
            <a:spAutoFit/>
          </a:bodyPr>
          <a:lstStyle/>
          <a:p>
            <a:r>
              <a:rPr lang="en-GB" sz="4800">
                <a:solidFill>
                  <a:srgbClr val="FFFF00"/>
                </a:solidFill>
              </a:rPr>
              <a:t>Why do you think vaping is so addictive? </a:t>
            </a:r>
          </a:p>
          <a:p>
            <a:r>
              <a:rPr lang="en-GB" sz="4800">
                <a:solidFill>
                  <a:srgbClr val="FFFF00"/>
                </a:solidFill>
              </a:rPr>
              <a:t>How could you replace the need?</a:t>
            </a:r>
          </a:p>
        </p:txBody>
      </p:sp>
      <p:pic>
        <p:nvPicPr>
          <p:cNvPr id="2" name="Picture 1">
            <a:extLst>
              <a:ext uri="{FF2B5EF4-FFF2-40B4-BE49-F238E27FC236}">
                <a16:creationId xmlns:a16="http://schemas.microsoft.com/office/drawing/2014/main" id="{5C6C95E3-16F0-96F9-DD31-B0CE5F7805F4}"/>
              </a:ext>
            </a:extLst>
          </p:cNvPr>
          <p:cNvPicPr>
            <a:picLocks noChangeAspect="1"/>
          </p:cNvPicPr>
          <p:nvPr/>
        </p:nvPicPr>
        <p:blipFill>
          <a:blip r:embed="rId2"/>
          <a:stretch>
            <a:fillRect/>
          </a:stretch>
        </p:blipFill>
        <p:spPr>
          <a:xfrm>
            <a:off x="4939517" y="4330701"/>
            <a:ext cx="2499577" cy="1658256"/>
          </a:xfrm>
          <a:prstGeom prst="rect">
            <a:avLst/>
          </a:prstGeom>
        </p:spPr>
      </p:pic>
      <p:pic>
        <p:nvPicPr>
          <p:cNvPr id="3" name="Picture 2">
            <a:extLst>
              <a:ext uri="{FF2B5EF4-FFF2-40B4-BE49-F238E27FC236}">
                <a16:creationId xmlns:a16="http://schemas.microsoft.com/office/drawing/2014/main" id="{16CD4883-514F-5E61-626D-BDEC1462D349}"/>
              </a:ext>
            </a:extLst>
          </p:cNvPr>
          <p:cNvPicPr>
            <a:picLocks noChangeAspect="1"/>
          </p:cNvPicPr>
          <p:nvPr/>
        </p:nvPicPr>
        <p:blipFill>
          <a:blip r:embed="rId3"/>
          <a:stretch>
            <a:fillRect/>
          </a:stretch>
        </p:blipFill>
        <p:spPr>
          <a:xfrm>
            <a:off x="6667883" y="4923107"/>
            <a:ext cx="1542422" cy="1755800"/>
          </a:xfrm>
          <a:prstGeom prst="rect">
            <a:avLst/>
          </a:prstGeom>
        </p:spPr>
      </p:pic>
    </p:spTree>
    <p:extLst>
      <p:ext uri="{BB962C8B-B14F-4D97-AF65-F5344CB8AC3E}">
        <p14:creationId xmlns:p14="http://schemas.microsoft.com/office/powerpoint/2010/main" val="1949953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rgbClr val="FFFF00"/>
          </a:solidFill>
        </p:spPr>
        <p:txBody>
          <a:bodyPr wrap="square" rtlCol="0">
            <a:spAutoFit/>
          </a:bodyPr>
          <a:lstStyle/>
          <a:p>
            <a:r>
              <a:rPr lang="en-GB">
                <a:latin typeface="Cooper Black" panose="0208090404030B020404" pitchFamily="18" charset="0"/>
              </a:rPr>
              <a:t>Tuesday period 2</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1569660"/>
          </a:xfrm>
          <a:prstGeom prst="rect">
            <a:avLst/>
          </a:prstGeom>
          <a:noFill/>
          <a:ln w="57150">
            <a:solidFill>
              <a:srgbClr val="FFFF00"/>
            </a:solidFill>
          </a:ln>
        </p:spPr>
        <p:txBody>
          <a:bodyPr wrap="square" rtlCol="0">
            <a:spAutoFit/>
          </a:bodyPr>
          <a:lstStyle/>
          <a:p>
            <a:r>
              <a:rPr lang="en-GB" sz="4800">
                <a:solidFill>
                  <a:srgbClr val="FFFF00"/>
                </a:solidFill>
              </a:rPr>
              <a:t>Why do you think vaping is linked to peer pressure?</a:t>
            </a:r>
          </a:p>
        </p:txBody>
      </p:sp>
      <p:pic>
        <p:nvPicPr>
          <p:cNvPr id="2" name="Picture 1">
            <a:extLst>
              <a:ext uri="{FF2B5EF4-FFF2-40B4-BE49-F238E27FC236}">
                <a16:creationId xmlns:a16="http://schemas.microsoft.com/office/drawing/2014/main" id="{39A56C00-2EF0-EDE1-A4DB-D6758D7BD0D6}"/>
              </a:ext>
            </a:extLst>
          </p:cNvPr>
          <p:cNvPicPr>
            <a:picLocks noChangeAspect="1"/>
          </p:cNvPicPr>
          <p:nvPr/>
        </p:nvPicPr>
        <p:blipFill>
          <a:blip r:embed="rId2"/>
          <a:stretch>
            <a:fillRect/>
          </a:stretch>
        </p:blipFill>
        <p:spPr>
          <a:xfrm>
            <a:off x="4939517" y="3738207"/>
            <a:ext cx="2499577" cy="1658256"/>
          </a:xfrm>
          <a:prstGeom prst="rect">
            <a:avLst/>
          </a:prstGeom>
        </p:spPr>
      </p:pic>
      <p:pic>
        <p:nvPicPr>
          <p:cNvPr id="3" name="Picture 2">
            <a:extLst>
              <a:ext uri="{FF2B5EF4-FFF2-40B4-BE49-F238E27FC236}">
                <a16:creationId xmlns:a16="http://schemas.microsoft.com/office/drawing/2014/main" id="{3FECAAC9-D97A-8468-6755-1950E2ECB00F}"/>
              </a:ext>
            </a:extLst>
          </p:cNvPr>
          <p:cNvPicPr>
            <a:picLocks noChangeAspect="1"/>
          </p:cNvPicPr>
          <p:nvPr/>
        </p:nvPicPr>
        <p:blipFill>
          <a:blip r:embed="rId3"/>
          <a:stretch>
            <a:fillRect/>
          </a:stretch>
        </p:blipFill>
        <p:spPr>
          <a:xfrm>
            <a:off x="4168306" y="4363405"/>
            <a:ext cx="1542422" cy="1755800"/>
          </a:xfrm>
          <a:prstGeom prst="rect">
            <a:avLst/>
          </a:prstGeom>
        </p:spPr>
      </p:pic>
    </p:spTree>
    <p:extLst>
      <p:ext uri="{BB962C8B-B14F-4D97-AF65-F5344CB8AC3E}">
        <p14:creationId xmlns:p14="http://schemas.microsoft.com/office/powerpoint/2010/main" val="7175680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rgbClr val="FFFF00"/>
          </a:solidFill>
        </p:spPr>
        <p:txBody>
          <a:bodyPr wrap="square" rtlCol="0">
            <a:spAutoFit/>
          </a:bodyPr>
          <a:lstStyle/>
          <a:p>
            <a:r>
              <a:rPr lang="en-GB">
                <a:latin typeface="Cooper Black" panose="0208090404030B020404" pitchFamily="18" charset="0"/>
              </a:rPr>
              <a:t>Tuesday period 3</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1569660"/>
          </a:xfrm>
          <a:prstGeom prst="rect">
            <a:avLst/>
          </a:prstGeom>
          <a:noFill/>
          <a:ln w="57150">
            <a:solidFill>
              <a:srgbClr val="FFFF00"/>
            </a:solidFill>
          </a:ln>
        </p:spPr>
        <p:txBody>
          <a:bodyPr wrap="square" rtlCol="0">
            <a:spAutoFit/>
          </a:bodyPr>
          <a:lstStyle/>
          <a:p>
            <a:r>
              <a:rPr lang="en-GB" sz="4800">
                <a:solidFill>
                  <a:srgbClr val="FFFF00"/>
                </a:solidFill>
              </a:rPr>
              <a:t>Why do you think vaping makes concentrating difficult?</a:t>
            </a:r>
          </a:p>
        </p:txBody>
      </p:sp>
      <p:pic>
        <p:nvPicPr>
          <p:cNvPr id="2" name="Picture 1">
            <a:extLst>
              <a:ext uri="{FF2B5EF4-FFF2-40B4-BE49-F238E27FC236}">
                <a16:creationId xmlns:a16="http://schemas.microsoft.com/office/drawing/2014/main" id="{2EE2C6F0-3EC3-1DF7-D4D1-8F4D4F8CB9F4}"/>
              </a:ext>
            </a:extLst>
          </p:cNvPr>
          <p:cNvPicPr>
            <a:picLocks noChangeAspect="1"/>
          </p:cNvPicPr>
          <p:nvPr/>
        </p:nvPicPr>
        <p:blipFill>
          <a:blip r:embed="rId2"/>
          <a:stretch>
            <a:fillRect/>
          </a:stretch>
        </p:blipFill>
        <p:spPr>
          <a:xfrm>
            <a:off x="4771566" y="3878166"/>
            <a:ext cx="2499577" cy="1658256"/>
          </a:xfrm>
          <a:prstGeom prst="rect">
            <a:avLst/>
          </a:prstGeom>
        </p:spPr>
      </p:pic>
      <p:pic>
        <p:nvPicPr>
          <p:cNvPr id="3" name="Picture 2">
            <a:extLst>
              <a:ext uri="{FF2B5EF4-FFF2-40B4-BE49-F238E27FC236}">
                <a16:creationId xmlns:a16="http://schemas.microsoft.com/office/drawing/2014/main" id="{DC42C57B-AA2C-00FA-FE64-A4DEDD41D2E2}"/>
              </a:ext>
            </a:extLst>
          </p:cNvPr>
          <p:cNvPicPr>
            <a:picLocks noChangeAspect="1"/>
          </p:cNvPicPr>
          <p:nvPr/>
        </p:nvPicPr>
        <p:blipFill>
          <a:blip r:embed="rId3"/>
          <a:stretch>
            <a:fillRect/>
          </a:stretch>
        </p:blipFill>
        <p:spPr>
          <a:xfrm>
            <a:off x="3894341" y="4658522"/>
            <a:ext cx="1542422" cy="1755800"/>
          </a:xfrm>
          <a:prstGeom prst="rect">
            <a:avLst/>
          </a:prstGeom>
        </p:spPr>
      </p:pic>
    </p:spTree>
    <p:extLst>
      <p:ext uri="{BB962C8B-B14F-4D97-AF65-F5344CB8AC3E}">
        <p14:creationId xmlns:p14="http://schemas.microsoft.com/office/powerpoint/2010/main" val="3793244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rgbClr val="FFFF00"/>
          </a:solidFill>
        </p:spPr>
        <p:txBody>
          <a:bodyPr wrap="square" rtlCol="0">
            <a:spAutoFit/>
          </a:bodyPr>
          <a:lstStyle/>
          <a:p>
            <a:r>
              <a:rPr lang="en-GB">
                <a:latin typeface="Cooper Black" panose="0208090404030B020404" pitchFamily="18" charset="0"/>
              </a:rPr>
              <a:t>Tuesday period 4</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1569660"/>
          </a:xfrm>
          <a:prstGeom prst="rect">
            <a:avLst/>
          </a:prstGeom>
          <a:noFill/>
          <a:ln w="57150">
            <a:solidFill>
              <a:srgbClr val="FFFF00"/>
            </a:solidFill>
          </a:ln>
        </p:spPr>
        <p:txBody>
          <a:bodyPr wrap="square" rtlCol="0">
            <a:spAutoFit/>
          </a:bodyPr>
          <a:lstStyle/>
          <a:p>
            <a:r>
              <a:rPr lang="en-GB" sz="4800">
                <a:solidFill>
                  <a:srgbClr val="FFFF00"/>
                </a:solidFill>
              </a:rPr>
              <a:t>Why do you think vaping makes managing emotions difficult?</a:t>
            </a:r>
          </a:p>
        </p:txBody>
      </p:sp>
      <p:pic>
        <p:nvPicPr>
          <p:cNvPr id="2" name="Picture 1">
            <a:extLst>
              <a:ext uri="{FF2B5EF4-FFF2-40B4-BE49-F238E27FC236}">
                <a16:creationId xmlns:a16="http://schemas.microsoft.com/office/drawing/2014/main" id="{CCC2BB17-A2EC-06E7-39CD-FE9A0A2BAD2B}"/>
              </a:ext>
            </a:extLst>
          </p:cNvPr>
          <p:cNvPicPr>
            <a:picLocks noChangeAspect="1"/>
          </p:cNvPicPr>
          <p:nvPr/>
        </p:nvPicPr>
        <p:blipFill>
          <a:blip r:embed="rId2"/>
          <a:stretch>
            <a:fillRect/>
          </a:stretch>
        </p:blipFill>
        <p:spPr>
          <a:xfrm>
            <a:off x="4771566" y="3719545"/>
            <a:ext cx="2499577" cy="1658256"/>
          </a:xfrm>
          <a:prstGeom prst="rect">
            <a:avLst/>
          </a:prstGeom>
        </p:spPr>
      </p:pic>
      <p:pic>
        <p:nvPicPr>
          <p:cNvPr id="3" name="Picture 2">
            <a:extLst>
              <a:ext uri="{FF2B5EF4-FFF2-40B4-BE49-F238E27FC236}">
                <a16:creationId xmlns:a16="http://schemas.microsoft.com/office/drawing/2014/main" id="{37F3FBF3-9BE7-D829-CC9E-0E4352E413C5}"/>
              </a:ext>
            </a:extLst>
          </p:cNvPr>
          <p:cNvPicPr>
            <a:picLocks noChangeAspect="1"/>
          </p:cNvPicPr>
          <p:nvPr/>
        </p:nvPicPr>
        <p:blipFill>
          <a:blip r:embed="rId3"/>
          <a:stretch>
            <a:fillRect/>
          </a:stretch>
        </p:blipFill>
        <p:spPr>
          <a:xfrm>
            <a:off x="4120678" y="4499901"/>
            <a:ext cx="1542422" cy="1755800"/>
          </a:xfrm>
          <a:prstGeom prst="rect">
            <a:avLst/>
          </a:prstGeom>
        </p:spPr>
      </p:pic>
    </p:spTree>
    <p:extLst>
      <p:ext uri="{BB962C8B-B14F-4D97-AF65-F5344CB8AC3E}">
        <p14:creationId xmlns:p14="http://schemas.microsoft.com/office/powerpoint/2010/main" val="480865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rgbClr val="FFFF00"/>
          </a:solidFill>
        </p:spPr>
        <p:txBody>
          <a:bodyPr wrap="square" rtlCol="0">
            <a:spAutoFit/>
          </a:bodyPr>
          <a:lstStyle/>
          <a:p>
            <a:r>
              <a:rPr lang="en-GB">
                <a:latin typeface="Cooper Black" panose="0208090404030B020404" pitchFamily="18" charset="0"/>
              </a:rPr>
              <a:t>Tuesday period 5</a:t>
            </a:r>
          </a:p>
        </p:txBody>
      </p:sp>
      <p:sp>
        <p:nvSpPr>
          <p:cNvPr id="5" name="TextBox 4">
            <a:extLst>
              <a:ext uri="{FF2B5EF4-FFF2-40B4-BE49-F238E27FC236}">
                <a16:creationId xmlns:a16="http://schemas.microsoft.com/office/drawing/2014/main" id="{98EA5995-5780-A2F5-5F0E-742FB588EEEB}"/>
              </a:ext>
            </a:extLst>
          </p:cNvPr>
          <p:cNvSpPr txBox="1"/>
          <p:nvPr/>
        </p:nvSpPr>
        <p:spPr>
          <a:xfrm>
            <a:off x="2562225" y="602597"/>
            <a:ext cx="9185016" cy="5509200"/>
          </a:xfrm>
          <a:prstGeom prst="rect">
            <a:avLst/>
          </a:prstGeom>
          <a:noFill/>
          <a:ln w="57150">
            <a:solidFill>
              <a:srgbClr val="FFFF00"/>
            </a:solidFill>
          </a:ln>
        </p:spPr>
        <p:txBody>
          <a:bodyPr wrap="square" rtlCol="0">
            <a:spAutoFit/>
          </a:bodyPr>
          <a:lstStyle/>
          <a:p>
            <a:r>
              <a:rPr lang="en-GB" sz="3200">
                <a:solidFill>
                  <a:srgbClr val="FFFF00"/>
                </a:solidFill>
              </a:rPr>
              <a:t>Scientists are still working to understand more fully the health effects and harmful doses of e-cigarette contents when they are heated and turned into an aerosol, both for active users who inhale from a device and for those who are exposed to the aerosol second-hand. Another risk to consider involves defective e-cigarette batteries that have been known to cause fires and explosions, some of which have resulted in serious injuries. Most of the explosions happened when the e-cigarette batteries were being charged.</a:t>
            </a:r>
          </a:p>
        </p:txBody>
      </p:sp>
      <p:pic>
        <p:nvPicPr>
          <p:cNvPr id="2" name="Picture 1">
            <a:extLst>
              <a:ext uri="{FF2B5EF4-FFF2-40B4-BE49-F238E27FC236}">
                <a16:creationId xmlns:a16="http://schemas.microsoft.com/office/drawing/2014/main" id="{52862E95-2296-81BA-A31C-406AD264BF0D}"/>
              </a:ext>
            </a:extLst>
          </p:cNvPr>
          <p:cNvPicPr>
            <a:picLocks noChangeAspect="1"/>
          </p:cNvPicPr>
          <p:nvPr/>
        </p:nvPicPr>
        <p:blipFill>
          <a:blip r:embed="rId2"/>
          <a:stretch>
            <a:fillRect/>
          </a:stretch>
        </p:blipFill>
        <p:spPr>
          <a:xfrm>
            <a:off x="219841" y="4980514"/>
            <a:ext cx="2150135" cy="1644221"/>
          </a:xfrm>
          <a:prstGeom prst="rect">
            <a:avLst/>
          </a:prstGeom>
        </p:spPr>
      </p:pic>
      <p:pic>
        <p:nvPicPr>
          <p:cNvPr id="3" name="Picture 2">
            <a:extLst>
              <a:ext uri="{FF2B5EF4-FFF2-40B4-BE49-F238E27FC236}">
                <a16:creationId xmlns:a16="http://schemas.microsoft.com/office/drawing/2014/main" id="{8909E930-D1D8-1F9B-63BD-723F2C2AAA69}"/>
              </a:ext>
            </a:extLst>
          </p:cNvPr>
          <p:cNvPicPr>
            <a:picLocks noChangeAspect="1"/>
          </p:cNvPicPr>
          <p:nvPr/>
        </p:nvPicPr>
        <p:blipFill>
          <a:blip r:embed="rId3"/>
          <a:stretch>
            <a:fillRect/>
          </a:stretch>
        </p:blipFill>
        <p:spPr>
          <a:xfrm>
            <a:off x="274486" y="2688161"/>
            <a:ext cx="2016946" cy="1338072"/>
          </a:xfrm>
          <a:prstGeom prst="rect">
            <a:avLst/>
          </a:prstGeom>
        </p:spPr>
      </p:pic>
      <p:pic>
        <p:nvPicPr>
          <p:cNvPr id="6" name="Picture 5">
            <a:extLst>
              <a:ext uri="{FF2B5EF4-FFF2-40B4-BE49-F238E27FC236}">
                <a16:creationId xmlns:a16="http://schemas.microsoft.com/office/drawing/2014/main" id="{F55A6A63-B53C-980C-6F2D-1C6466E38348}"/>
              </a:ext>
            </a:extLst>
          </p:cNvPr>
          <p:cNvPicPr>
            <a:picLocks noChangeAspect="1"/>
          </p:cNvPicPr>
          <p:nvPr/>
        </p:nvPicPr>
        <p:blipFill>
          <a:blip r:embed="rId4"/>
          <a:stretch>
            <a:fillRect/>
          </a:stretch>
        </p:blipFill>
        <p:spPr>
          <a:xfrm>
            <a:off x="152468" y="1460870"/>
            <a:ext cx="1542422" cy="1755800"/>
          </a:xfrm>
          <a:prstGeom prst="rect">
            <a:avLst/>
          </a:prstGeom>
        </p:spPr>
      </p:pic>
    </p:spTree>
    <p:extLst>
      <p:ext uri="{BB962C8B-B14F-4D97-AF65-F5344CB8AC3E}">
        <p14:creationId xmlns:p14="http://schemas.microsoft.com/office/powerpoint/2010/main" val="2965639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646331"/>
          </a:xfrm>
          <a:prstGeom prst="rect">
            <a:avLst/>
          </a:prstGeom>
          <a:solidFill>
            <a:schemeClr val="accent4">
              <a:lumMod val="40000"/>
              <a:lumOff val="60000"/>
            </a:schemeClr>
          </a:solidFill>
        </p:spPr>
        <p:txBody>
          <a:bodyPr wrap="square" rtlCol="0">
            <a:spAutoFit/>
          </a:bodyPr>
          <a:lstStyle/>
          <a:p>
            <a:r>
              <a:rPr lang="en-GB">
                <a:latin typeface="Cooper Black" panose="0208090404030B020404" pitchFamily="18" charset="0"/>
              </a:rPr>
              <a:t>Wednesday period 1</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2308324"/>
          </a:xfrm>
          <a:prstGeom prst="rect">
            <a:avLst/>
          </a:prstGeom>
          <a:noFill/>
          <a:ln w="57150">
            <a:solidFill>
              <a:srgbClr val="FFFF00"/>
            </a:solidFill>
          </a:ln>
        </p:spPr>
        <p:txBody>
          <a:bodyPr wrap="square" rtlCol="0">
            <a:spAutoFit/>
          </a:bodyPr>
          <a:lstStyle/>
          <a:p>
            <a:r>
              <a:rPr lang="en-GB" sz="4800">
                <a:solidFill>
                  <a:srgbClr val="FFFF00"/>
                </a:solidFill>
              </a:rPr>
              <a:t>When you are trying to quit: </a:t>
            </a:r>
          </a:p>
          <a:p>
            <a:r>
              <a:rPr lang="en-GB" sz="4800">
                <a:solidFill>
                  <a:srgbClr val="FFFF00"/>
                </a:solidFill>
              </a:rPr>
              <a:t>Ask for help from a professional – GP or health practioners</a:t>
            </a:r>
          </a:p>
        </p:txBody>
      </p:sp>
      <p:pic>
        <p:nvPicPr>
          <p:cNvPr id="2" name="Picture 1">
            <a:extLst>
              <a:ext uri="{FF2B5EF4-FFF2-40B4-BE49-F238E27FC236}">
                <a16:creationId xmlns:a16="http://schemas.microsoft.com/office/drawing/2014/main" id="{76B67F73-85D8-207A-A2BA-4ED50BC3BBCC}"/>
              </a:ext>
            </a:extLst>
          </p:cNvPr>
          <p:cNvPicPr>
            <a:picLocks noChangeAspect="1"/>
          </p:cNvPicPr>
          <p:nvPr/>
        </p:nvPicPr>
        <p:blipFill>
          <a:blip r:embed="rId2"/>
          <a:stretch>
            <a:fillRect/>
          </a:stretch>
        </p:blipFill>
        <p:spPr>
          <a:xfrm>
            <a:off x="4846211" y="4447334"/>
            <a:ext cx="2499577" cy="1658256"/>
          </a:xfrm>
          <a:prstGeom prst="rect">
            <a:avLst/>
          </a:prstGeom>
        </p:spPr>
      </p:pic>
      <p:pic>
        <p:nvPicPr>
          <p:cNvPr id="3" name="Picture 2">
            <a:extLst>
              <a:ext uri="{FF2B5EF4-FFF2-40B4-BE49-F238E27FC236}">
                <a16:creationId xmlns:a16="http://schemas.microsoft.com/office/drawing/2014/main" id="{FA9A996D-3B9D-EA7A-3D22-09ECFE8D934F}"/>
              </a:ext>
            </a:extLst>
          </p:cNvPr>
          <p:cNvPicPr>
            <a:picLocks noChangeAspect="1"/>
          </p:cNvPicPr>
          <p:nvPr/>
        </p:nvPicPr>
        <p:blipFill>
          <a:blip r:embed="rId3"/>
          <a:stretch>
            <a:fillRect/>
          </a:stretch>
        </p:blipFill>
        <p:spPr>
          <a:xfrm>
            <a:off x="6574577" y="4825070"/>
            <a:ext cx="1542422" cy="1755800"/>
          </a:xfrm>
          <a:prstGeom prst="rect">
            <a:avLst/>
          </a:prstGeom>
        </p:spPr>
      </p:pic>
    </p:spTree>
    <p:extLst>
      <p:ext uri="{BB962C8B-B14F-4D97-AF65-F5344CB8AC3E}">
        <p14:creationId xmlns:p14="http://schemas.microsoft.com/office/powerpoint/2010/main" val="38202210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646331"/>
          </a:xfrm>
          <a:prstGeom prst="rect">
            <a:avLst/>
          </a:prstGeom>
          <a:solidFill>
            <a:schemeClr val="accent4">
              <a:lumMod val="40000"/>
              <a:lumOff val="60000"/>
            </a:schemeClr>
          </a:solidFill>
        </p:spPr>
        <p:txBody>
          <a:bodyPr wrap="square" rtlCol="0">
            <a:spAutoFit/>
          </a:bodyPr>
          <a:lstStyle/>
          <a:p>
            <a:r>
              <a:rPr lang="en-GB">
                <a:latin typeface="Cooper Black" panose="0208090404030B020404" pitchFamily="18" charset="0"/>
              </a:rPr>
              <a:t>Wednesday period 2</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1569660"/>
          </a:xfrm>
          <a:prstGeom prst="rect">
            <a:avLst/>
          </a:prstGeom>
          <a:noFill/>
          <a:ln w="57150">
            <a:solidFill>
              <a:srgbClr val="FFFF00"/>
            </a:solidFill>
          </a:ln>
        </p:spPr>
        <p:txBody>
          <a:bodyPr wrap="square" rtlCol="0">
            <a:spAutoFit/>
          </a:bodyPr>
          <a:lstStyle/>
          <a:p>
            <a:r>
              <a:rPr lang="en-GB" sz="4800">
                <a:solidFill>
                  <a:srgbClr val="FFFF00"/>
                </a:solidFill>
              </a:rPr>
              <a:t>When you are trying to quit: </a:t>
            </a:r>
          </a:p>
          <a:p>
            <a:r>
              <a:rPr lang="en-GB" sz="4800">
                <a:solidFill>
                  <a:srgbClr val="FFFF00"/>
                </a:solidFill>
              </a:rPr>
              <a:t>Stay hydrated – drink plenty of water</a:t>
            </a:r>
          </a:p>
        </p:txBody>
      </p:sp>
      <p:pic>
        <p:nvPicPr>
          <p:cNvPr id="2" name="Picture 1">
            <a:extLst>
              <a:ext uri="{FF2B5EF4-FFF2-40B4-BE49-F238E27FC236}">
                <a16:creationId xmlns:a16="http://schemas.microsoft.com/office/drawing/2014/main" id="{17E8EB54-4632-9C6B-16C8-94C82FC44C57}"/>
              </a:ext>
            </a:extLst>
          </p:cNvPr>
          <p:cNvPicPr>
            <a:picLocks noChangeAspect="1"/>
          </p:cNvPicPr>
          <p:nvPr/>
        </p:nvPicPr>
        <p:blipFill>
          <a:blip r:embed="rId2"/>
          <a:stretch>
            <a:fillRect/>
          </a:stretch>
        </p:blipFill>
        <p:spPr>
          <a:xfrm>
            <a:off x="4771566" y="3859505"/>
            <a:ext cx="2499577" cy="1658256"/>
          </a:xfrm>
          <a:prstGeom prst="rect">
            <a:avLst/>
          </a:prstGeom>
        </p:spPr>
      </p:pic>
      <p:pic>
        <p:nvPicPr>
          <p:cNvPr id="3" name="Picture 2">
            <a:extLst>
              <a:ext uri="{FF2B5EF4-FFF2-40B4-BE49-F238E27FC236}">
                <a16:creationId xmlns:a16="http://schemas.microsoft.com/office/drawing/2014/main" id="{2CBE1A62-6000-BEE8-B7C3-D042F97EFE9C}"/>
              </a:ext>
            </a:extLst>
          </p:cNvPr>
          <p:cNvPicPr>
            <a:picLocks noChangeAspect="1"/>
          </p:cNvPicPr>
          <p:nvPr/>
        </p:nvPicPr>
        <p:blipFill>
          <a:blip r:embed="rId3"/>
          <a:stretch>
            <a:fillRect/>
          </a:stretch>
        </p:blipFill>
        <p:spPr>
          <a:xfrm>
            <a:off x="6499932" y="4639861"/>
            <a:ext cx="1542422" cy="1755800"/>
          </a:xfrm>
          <a:prstGeom prst="rect">
            <a:avLst/>
          </a:prstGeom>
        </p:spPr>
      </p:pic>
    </p:spTree>
    <p:extLst>
      <p:ext uri="{BB962C8B-B14F-4D97-AF65-F5344CB8AC3E}">
        <p14:creationId xmlns:p14="http://schemas.microsoft.com/office/powerpoint/2010/main" val="810973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646331"/>
          </a:xfrm>
          <a:prstGeom prst="rect">
            <a:avLst/>
          </a:prstGeom>
          <a:solidFill>
            <a:schemeClr val="accent4">
              <a:lumMod val="40000"/>
              <a:lumOff val="60000"/>
            </a:schemeClr>
          </a:solidFill>
        </p:spPr>
        <p:txBody>
          <a:bodyPr wrap="square" rtlCol="0">
            <a:spAutoFit/>
          </a:bodyPr>
          <a:lstStyle/>
          <a:p>
            <a:r>
              <a:rPr lang="en-GB">
                <a:latin typeface="Cooper Black" panose="0208090404030B020404" pitchFamily="18" charset="0"/>
              </a:rPr>
              <a:t>Wednesday period 3</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1569660"/>
          </a:xfrm>
          <a:prstGeom prst="rect">
            <a:avLst/>
          </a:prstGeom>
          <a:noFill/>
          <a:ln w="57150">
            <a:solidFill>
              <a:srgbClr val="FFFF00"/>
            </a:solidFill>
          </a:ln>
        </p:spPr>
        <p:txBody>
          <a:bodyPr wrap="square" rtlCol="0">
            <a:spAutoFit/>
          </a:bodyPr>
          <a:lstStyle/>
          <a:p>
            <a:r>
              <a:rPr lang="en-GB" sz="4800">
                <a:solidFill>
                  <a:srgbClr val="FFFF00"/>
                </a:solidFill>
              </a:rPr>
              <a:t>When you are trying to quit: </a:t>
            </a:r>
          </a:p>
          <a:p>
            <a:r>
              <a:rPr lang="en-GB" sz="4800">
                <a:solidFill>
                  <a:srgbClr val="FFFF00"/>
                </a:solidFill>
              </a:rPr>
              <a:t>Get plenty of sleep</a:t>
            </a:r>
          </a:p>
        </p:txBody>
      </p:sp>
      <p:pic>
        <p:nvPicPr>
          <p:cNvPr id="2" name="Picture 1">
            <a:extLst>
              <a:ext uri="{FF2B5EF4-FFF2-40B4-BE49-F238E27FC236}">
                <a16:creationId xmlns:a16="http://schemas.microsoft.com/office/drawing/2014/main" id="{D56C60E9-D29E-951B-7D2C-DA1717B869E3}"/>
              </a:ext>
            </a:extLst>
          </p:cNvPr>
          <p:cNvPicPr>
            <a:picLocks noChangeAspect="1"/>
          </p:cNvPicPr>
          <p:nvPr/>
        </p:nvPicPr>
        <p:blipFill>
          <a:blip r:embed="rId2"/>
          <a:stretch>
            <a:fillRect/>
          </a:stretch>
        </p:blipFill>
        <p:spPr>
          <a:xfrm>
            <a:off x="4846211" y="3934149"/>
            <a:ext cx="2499577" cy="1658256"/>
          </a:xfrm>
          <a:prstGeom prst="rect">
            <a:avLst/>
          </a:prstGeom>
        </p:spPr>
      </p:pic>
      <p:pic>
        <p:nvPicPr>
          <p:cNvPr id="3" name="Picture 2">
            <a:extLst>
              <a:ext uri="{FF2B5EF4-FFF2-40B4-BE49-F238E27FC236}">
                <a16:creationId xmlns:a16="http://schemas.microsoft.com/office/drawing/2014/main" id="{479D15D8-6032-A828-6FF8-8A9350EAD682}"/>
              </a:ext>
            </a:extLst>
          </p:cNvPr>
          <p:cNvPicPr>
            <a:picLocks noChangeAspect="1"/>
          </p:cNvPicPr>
          <p:nvPr/>
        </p:nvPicPr>
        <p:blipFill>
          <a:blip r:embed="rId3"/>
          <a:stretch>
            <a:fillRect/>
          </a:stretch>
        </p:blipFill>
        <p:spPr>
          <a:xfrm>
            <a:off x="6574577" y="4606237"/>
            <a:ext cx="1542422" cy="1755800"/>
          </a:xfrm>
          <a:prstGeom prst="rect">
            <a:avLst/>
          </a:prstGeom>
        </p:spPr>
      </p:pic>
    </p:spTree>
    <p:extLst>
      <p:ext uri="{BB962C8B-B14F-4D97-AF65-F5344CB8AC3E}">
        <p14:creationId xmlns:p14="http://schemas.microsoft.com/office/powerpoint/2010/main" val="38182765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646331"/>
          </a:xfrm>
          <a:prstGeom prst="rect">
            <a:avLst/>
          </a:prstGeom>
          <a:solidFill>
            <a:schemeClr val="accent4">
              <a:lumMod val="40000"/>
              <a:lumOff val="60000"/>
            </a:schemeClr>
          </a:solidFill>
        </p:spPr>
        <p:txBody>
          <a:bodyPr wrap="square" rtlCol="0">
            <a:spAutoFit/>
          </a:bodyPr>
          <a:lstStyle/>
          <a:p>
            <a:r>
              <a:rPr lang="en-GB">
                <a:latin typeface="Cooper Black" panose="0208090404030B020404" pitchFamily="18" charset="0"/>
              </a:rPr>
              <a:t>Wednesday period 4</a:t>
            </a:r>
          </a:p>
        </p:txBody>
      </p:sp>
      <p:sp>
        <p:nvSpPr>
          <p:cNvPr id="5" name="TextBox 4">
            <a:extLst>
              <a:ext uri="{FF2B5EF4-FFF2-40B4-BE49-F238E27FC236}">
                <a16:creationId xmlns:a16="http://schemas.microsoft.com/office/drawing/2014/main" id="{98EA5995-5780-A2F5-5F0E-742FB588EEEB}"/>
              </a:ext>
            </a:extLst>
          </p:cNvPr>
          <p:cNvSpPr txBox="1"/>
          <p:nvPr/>
        </p:nvSpPr>
        <p:spPr>
          <a:xfrm>
            <a:off x="1614196" y="1698171"/>
            <a:ext cx="9377265" cy="2308324"/>
          </a:xfrm>
          <a:prstGeom prst="rect">
            <a:avLst/>
          </a:prstGeom>
          <a:noFill/>
          <a:ln w="57150">
            <a:solidFill>
              <a:srgbClr val="FFFF00"/>
            </a:solidFill>
          </a:ln>
        </p:spPr>
        <p:txBody>
          <a:bodyPr wrap="square" rtlCol="0">
            <a:spAutoFit/>
          </a:bodyPr>
          <a:lstStyle/>
          <a:p>
            <a:r>
              <a:rPr lang="en-GB" sz="4800">
                <a:solidFill>
                  <a:srgbClr val="FFFF00"/>
                </a:solidFill>
              </a:rPr>
              <a:t>When you are trying to quit: </a:t>
            </a:r>
          </a:p>
          <a:p>
            <a:r>
              <a:rPr lang="en-GB" sz="4800">
                <a:solidFill>
                  <a:srgbClr val="FFFF00"/>
                </a:solidFill>
              </a:rPr>
              <a:t>Eat healthily and get plenty of exercise </a:t>
            </a:r>
          </a:p>
        </p:txBody>
      </p:sp>
      <p:pic>
        <p:nvPicPr>
          <p:cNvPr id="2" name="Picture 1">
            <a:extLst>
              <a:ext uri="{FF2B5EF4-FFF2-40B4-BE49-F238E27FC236}">
                <a16:creationId xmlns:a16="http://schemas.microsoft.com/office/drawing/2014/main" id="{0C984BE4-2939-1649-6229-D12F321C7A40}"/>
              </a:ext>
            </a:extLst>
          </p:cNvPr>
          <p:cNvPicPr>
            <a:picLocks noChangeAspect="1"/>
          </p:cNvPicPr>
          <p:nvPr/>
        </p:nvPicPr>
        <p:blipFill>
          <a:blip r:embed="rId2"/>
          <a:stretch>
            <a:fillRect/>
          </a:stretch>
        </p:blipFill>
        <p:spPr>
          <a:xfrm>
            <a:off x="5053039" y="4465995"/>
            <a:ext cx="2499577" cy="1658256"/>
          </a:xfrm>
          <a:prstGeom prst="rect">
            <a:avLst/>
          </a:prstGeom>
        </p:spPr>
      </p:pic>
      <p:pic>
        <p:nvPicPr>
          <p:cNvPr id="3" name="Picture 2">
            <a:extLst>
              <a:ext uri="{FF2B5EF4-FFF2-40B4-BE49-F238E27FC236}">
                <a16:creationId xmlns:a16="http://schemas.microsoft.com/office/drawing/2014/main" id="{0FDC9617-1311-A7CE-D9B5-4A9E6F0680D6}"/>
              </a:ext>
            </a:extLst>
          </p:cNvPr>
          <p:cNvPicPr>
            <a:picLocks noChangeAspect="1"/>
          </p:cNvPicPr>
          <p:nvPr/>
        </p:nvPicPr>
        <p:blipFill>
          <a:blip r:embed="rId3"/>
          <a:stretch>
            <a:fillRect/>
          </a:stretch>
        </p:blipFill>
        <p:spPr>
          <a:xfrm>
            <a:off x="6854824" y="4825070"/>
            <a:ext cx="1542422" cy="1755800"/>
          </a:xfrm>
          <a:prstGeom prst="rect">
            <a:avLst/>
          </a:prstGeom>
        </p:spPr>
      </p:pic>
    </p:spTree>
    <p:extLst>
      <p:ext uri="{BB962C8B-B14F-4D97-AF65-F5344CB8AC3E}">
        <p14:creationId xmlns:p14="http://schemas.microsoft.com/office/powerpoint/2010/main" val="33003323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646331"/>
          </a:xfrm>
          <a:prstGeom prst="rect">
            <a:avLst/>
          </a:prstGeom>
          <a:solidFill>
            <a:schemeClr val="accent4">
              <a:lumMod val="40000"/>
              <a:lumOff val="60000"/>
            </a:schemeClr>
          </a:solidFill>
        </p:spPr>
        <p:txBody>
          <a:bodyPr wrap="square" rtlCol="0">
            <a:spAutoFit/>
          </a:bodyPr>
          <a:lstStyle/>
          <a:p>
            <a:r>
              <a:rPr lang="en-GB">
                <a:latin typeface="Cooper Black" panose="0208090404030B020404" pitchFamily="18" charset="0"/>
              </a:rPr>
              <a:t>Wednesday period 5</a:t>
            </a:r>
          </a:p>
        </p:txBody>
      </p:sp>
      <p:sp>
        <p:nvSpPr>
          <p:cNvPr id="5" name="TextBox 4">
            <a:extLst>
              <a:ext uri="{FF2B5EF4-FFF2-40B4-BE49-F238E27FC236}">
                <a16:creationId xmlns:a16="http://schemas.microsoft.com/office/drawing/2014/main" id="{98EA5995-5780-A2F5-5F0E-742FB588EEEB}"/>
              </a:ext>
            </a:extLst>
          </p:cNvPr>
          <p:cNvSpPr txBox="1"/>
          <p:nvPr/>
        </p:nvSpPr>
        <p:spPr>
          <a:xfrm>
            <a:off x="2491274" y="158620"/>
            <a:ext cx="9377265" cy="6247864"/>
          </a:xfrm>
          <a:prstGeom prst="rect">
            <a:avLst/>
          </a:prstGeom>
          <a:noFill/>
          <a:ln w="57150">
            <a:solidFill>
              <a:srgbClr val="FFFF00"/>
            </a:solidFill>
          </a:ln>
        </p:spPr>
        <p:txBody>
          <a:bodyPr wrap="square" rtlCol="0">
            <a:spAutoFit/>
          </a:bodyPr>
          <a:lstStyle/>
          <a:p>
            <a:r>
              <a:rPr lang="en-GB" sz="4000">
                <a:solidFill>
                  <a:srgbClr val="FFFF00"/>
                </a:solidFill>
              </a:rPr>
              <a:t>SMOKING VS VAPING Smoking is much more harmful  than vaping. Tobacco smoke  contains carbon monoxide and  tar, a sticky soup of around 250  toxic chemicals, 69 of which are  known to be carcinogenic, causing disease, disability, and early death. </a:t>
            </a:r>
            <a:r>
              <a:rPr lang="en-GB" sz="4000" b="1">
                <a:solidFill>
                  <a:srgbClr val="FFFF00"/>
                </a:solidFill>
              </a:rPr>
              <a:t>HOWEVER, VAPES  ARE NOT HARMLESS </a:t>
            </a:r>
            <a:r>
              <a:rPr lang="en-GB" sz="4000">
                <a:solidFill>
                  <a:srgbClr val="FFFF00"/>
                </a:solidFill>
              </a:rPr>
              <a:t>Short-term effects can include: • coughing • headaches • dizziness, and • sore throats. Long-term effects are,  as yet, unknown.</a:t>
            </a:r>
          </a:p>
        </p:txBody>
      </p:sp>
      <p:pic>
        <p:nvPicPr>
          <p:cNvPr id="2" name="Picture 1">
            <a:extLst>
              <a:ext uri="{FF2B5EF4-FFF2-40B4-BE49-F238E27FC236}">
                <a16:creationId xmlns:a16="http://schemas.microsoft.com/office/drawing/2014/main" id="{5A4979C8-0B42-75F0-229F-8A112F14094C}"/>
              </a:ext>
            </a:extLst>
          </p:cNvPr>
          <p:cNvPicPr>
            <a:picLocks noChangeAspect="1"/>
          </p:cNvPicPr>
          <p:nvPr/>
        </p:nvPicPr>
        <p:blipFill>
          <a:blip r:embed="rId2"/>
          <a:stretch>
            <a:fillRect/>
          </a:stretch>
        </p:blipFill>
        <p:spPr>
          <a:xfrm>
            <a:off x="437591" y="4553209"/>
            <a:ext cx="1715946" cy="1899202"/>
          </a:xfrm>
          <a:prstGeom prst="rect">
            <a:avLst/>
          </a:prstGeom>
        </p:spPr>
      </p:pic>
      <p:pic>
        <p:nvPicPr>
          <p:cNvPr id="3" name="Picture 2">
            <a:extLst>
              <a:ext uri="{FF2B5EF4-FFF2-40B4-BE49-F238E27FC236}">
                <a16:creationId xmlns:a16="http://schemas.microsoft.com/office/drawing/2014/main" id="{AE31C712-0634-E4AA-ACC5-EA25E0DD2A69}"/>
              </a:ext>
            </a:extLst>
          </p:cNvPr>
          <p:cNvPicPr>
            <a:picLocks noChangeAspect="1"/>
          </p:cNvPicPr>
          <p:nvPr/>
        </p:nvPicPr>
        <p:blipFill>
          <a:blip r:embed="rId3"/>
          <a:stretch>
            <a:fillRect/>
          </a:stretch>
        </p:blipFill>
        <p:spPr>
          <a:xfrm>
            <a:off x="179425" y="1649963"/>
            <a:ext cx="1974112" cy="1309655"/>
          </a:xfrm>
          <a:prstGeom prst="rect">
            <a:avLst/>
          </a:prstGeom>
        </p:spPr>
      </p:pic>
      <p:pic>
        <p:nvPicPr>
          <p:cNvPr id="6" name="Picture 5">
            <a:extLst>
              <a:ext uri="{FF2B5EF4-FFF2-40B4-BE49-F238E27FC236}">
                <a16:creationId xmlns:a16="http://schemas.microsoft.com/office/drawing/2014/main" id="{B1455D33-D381-208D-C0A6-C5381AB7ACBB}"/>
              </a:ext>
            </a:extLst>
          </p:cNvPr>
          <p:cNvPicPr>
            <a:picLocks noChangeAspect="1"/>
          </p:cNvPicPr>
          <p:nvPr/>
        </p:nvPicPr>
        <p:blipFill>
          <a:blip r:embed="rId4"/>
          <a:stretch>
            <a:fillRect/>
          </a:stretch>
        </p:blipFill>
        <p:spPr>
          <a:xfrm>
            <a:off x="0" y="2304790"/>
            <a:ext cx="1542422" cy="1755800"/>
          </a:xfrm>
          <a:prstGeom prst="rect">
            <a:avLst/>
          </a:prstGeom>
        </p:spPr>
      </p:pic>
    </p:spTree>
    <p:extLst>
      <p:ext uri="{BB962C8B-B14F-4D97-AF65-F5344CB8AC3E}">
        <p14:creationId xmlns:p14="http://schemas.microsoft.com/office/powerpoint/2010/main" val="2557922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817845" cy="369332"/>
          </a:xfrm>
          <a:prstGeom prst="rect">
            <a:avLst/>
          </a:prstGeom>
          <a:solidFill>
            <a:srgbClr val="92D050"/>
          </a:solidFill>
        </p:spPr>
        <p:txBody>
          <a:bodyPr wrap="square" rtlCol="0">
            <a:spAutoFit/>
          </a:bodyPr>
          <a:lstStyle/>
          <a:p>
            <a:r>
              <a:rPr lang="en-GB">
                <a:latin typeface="Cooper Black" panose="0208090404030B020404" pitchFamily="18" charset="0"/>
              </a:rPr>
              <a:t>Thursday period 1</a:t>
            </a:r>
          </a:p>
        </p:txBody>
      </p:sp>
      <p:sp>
        <p:nvSpPr>
          <p:cNvPr id="5" name="TextBox 4">
            <a:extLst>
              <a:ext uri="{FF2B5EF4-FFF2-40B4-BE49-F238E27FC236}">
                <a16:creationId xmlns:a16="http://schemas.microsoft.com/office/drawing/2014/main" id="{98EA5995-5780-A2F5-5F0E-742FB588EEEB}"/>
              </a:ext>
            </a:extLst>
          </p:cNvPr>
          <p:cNvSpPr txBox="1"/>
          <p:nvPr/>
        </p:nvSpPr>
        <p:spPr>
          <a:xfrm>
            <a:off x="1632858" y="1304226"/>
            <a:ext cx="9377265" cy="4893647"/>
          </a:xfrm>
          <a:prstGeom prst="rect">
            <a:avLst/>
          </a:prstGeom>
          <a:noFill/>
          <a:ln w="57150">
            <a:solidFill>
              <a:srgbClr val="FFFF00"/>
            </a:solidFill>
          </a:ln>
        </p:spPr>
        <p:txBody>
          <a:bodyPr wrap="square" rtlCol="0">
            <a:spAutoFit/>
          </a:bodyPr>
          <a:lstStyle/>
          <a:p>
            <a:r>
              <a:rPr lang="en-GB" sz="4400">
                <a:solidFill>
                  <a:srgbClr val="FFFF00"/>
                </a:solidFill>
              </a:rPr>
              <a:t>Managing stress – which leads to vaping: </a:t>
            </a:r>
          </a:p>
          <a:p>
            <a:r>
              <a:rPr lang="en-GB" sz="4400">
                <a:solidFill>
                  <a:srgbClr val="FFFF00"/>
                </a:solidFill>
              </a:rPr>
              <a:t>Stop and breathe </a:t>
            </a:r>
          </a:p>
          <a:p>
            <a:r>
              <a:rPr lang="en-GB" sz="4400" b="0" i="0">
                <a:solidFill>
                  <a:srgbClr val="FFFF00"/>
                </a:solidFill>
                <a:effectLst/>
                <a:latin typeface="Roboto" panose="02000000000000000000" pitchFamily="2" charset="0"/>
              </a:rPr>
              <a:t>Pause what you are doing, and take a deep breath in through your nose and out through your mouth.</a:t>
            </a:r>
            <a:endParaRPr lang="en-GB" sz="4400">
              <a:solidFill>
                <a:srgbClr val="FFFF00"/>
              </a:solidFill>
            </a:endParaRPr>
          </a:p>
          <a:p>
            <a:endParaRPr lang="en-GB" sz="4800">
              <a:solidFill>
                <a:srgbClr val="FFFF00"/>
              </a:solidFill>
            </a:endParaRPr>
          </a:p>
        </p:txBody>
      </p:sp>
      <p:pic>
        <p:nvPicPr>
          <p:cNvPr id="2" name="Picture 1">
            <a:extLst>
              <a:ext uri="{FF2B5EF4-FFF2-40B4-BE49-F238E27FC236}">
                <a16:creationId xmlns:a16="http://schemas.microsoft.com/office/drawing/2014/main" id="{7F106911-B792-816F-2444-56A7B998F69C}"/>
              </a:ext>
            </a:extLst>
          </p:cNvPr>
          <p:cNvPicPr>
            <a:picLocks noChangeAspect="1"/>
          </p:cNvPicPr>
          <p:nvPr/>
        </p:nvPicPr>
        <p:blipFill>
          <a:blip r:embed="rId2"/>
          <a:stretch>
            <a:fillRect/>
          </a:stretch>
        </p:blipFill>
        <p:spPr>
          <a:xfrm>
            <a:off x="8880661" y="2052735"/>
            <a:ext cx="1861596" cy="1235010"/>
          </a:xfrm>
          <a:prstGeom prst="rect">
            <a:avLst/>
          </a:prstGeom>
        </p:spPr>
      </p:pic>
      <p:pic>
        <p:nvPicPr>
          <p:cNvPr id="3" name="Picture 2">
            <a:extLst>
              <a:ext uri="{FF2B5EF4-FFF2-40B4-BE49-F238E27FC236}">
                <a16:creationId xmlns:a16="http://schemas.microsoft.com/office/drawing/2014/main" id="{AAE38546-D4CA-935A-ED24-A39E42F10DE6}"/>
              </a:ext>
            </a:extLst>
          </p:cNvPr>
          <p:cNvPicPr>
            <a:picLocks noChangeAspect="1"/>
          </p:cNvPicPr>
          <p:nvPr/>
        </p:nvPicPr>
        <p:blipFill>
          <a:blip r:embed="rId3"/>
          <a:stretch>
            <a:fillRect/>
          </a:stretch>
        </p:blipFill>
        <p:spPr>
          <a:xfrm>
            <a:off x="10238912" y="1673200"/>
            <a:ext cx="1542422" cy="1755800"/>
          </a:xfrm>
          <a:prstGeom prst="rect">
            <a:avLst/>
          </a:prstGeom>
        </p:spPr>
      </p:pic>
    </p:spTree>
    <p:extLst>
      <p:ext uri="{BB962C8B-B14F-4D97-AF65-F5344CB8AC3E}">
        <p14:creationId xmlns:p14="http://schemas.microsoft.com/office/powerpoint/2010/main" val="3359246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584579" cy="369332"/>
          </a:xfrm>
          <a:prstGeom prst="rect">
            <a:avLst/>
          </a:prstGeom>
          <a:solidFill>
            <a:srgbClr val="92D050"/>
          </a:solidFill>
        </p:spPr>
        <p:txBody>
          <a:bodyPr wrap="square" rtlCol="0">
            <a:spAutoFit/>
          </a:bodyPr>
          <a:lstStyle/>
          <a:p>
            <a:r>
              <a:rPr lang="en-GB">
                <a:latin typeface="Cooper Black" panose="0208090404030B020404" pitchFamily="18" charset="0"/>
              </a:rPr>
              <a:t>Thursday period 2</a:t>
            </a:r>
          </a:p>
        </p:txBody>
      </p:sp>
      <p:sp>
        <p:nvSpPr>
          <p:cNvPr id="5" name="TextBox 4">
            <a:extLst>
              <a:ext uri="{FF2B5EF4-FFF2-40B4-BE49-F238E27FC236}">
                <a16:creationId xmlns:a16="http://schemas.microsoft.com/office/drawing/2014/main" id="{98EA5995-5780-A2F5-5F0E-742FB588EEEB}"/>
              </a:ext>
            </a:extLst>
          </p:cNvPr>
          <p:cNvSpPr txBox="1"/>
          <p:nvPr/>
        </p:nvSpPr>
        <p:spPr>
          <a:xfrm>
            <a:off x="1632858" y="1304226"/>
            <a:ext cx="9377265" cy="2923877"/>
          </a:xfrm>
          <a:prstGeom prst="rect">
            <a:avLst/>
          </a:prstGeom>
          <a:noFill/>
          <a:ln w="57150">
            <a:solidFill>
              <a:srgbClr val="FFFF00"/>
            </a:solidFill>
          </a:ln>
        </p:spPr>
        <p:txBody>
          <a:bodyPr wrap="square" rtlCol="0">
            <a:spAutoFit/>
          </a:bodyPr>
          <a:lstStyle/>
          <a:p>
            <a:r>
              <a:rPr lang="en-GB" sz="4400">
                <a:solidFill>
                  <a:srgbClr val="FFFF00"/>
                </a:solidFill>
              </a:rPr>
              <a:t>Managing stress – which leads to vaping: </a:t>
            </a:r>
          </a:p>
          <a:p>
            <a:r>
              <a:rPr lang="en-GB" sz="4800">
                <a:solidFill>
                  <a:srgbClr val="FFFF00"/>
                </a:solidFill>
              </a:rPr>
              <a:t>Learn your anxiety triggers </a:t>
            </a:r>
          </a:p>
          <a:p>
            <a:r>
              <a:rPr lang="en-GB" sz="4800">
                <a:solidFill>
                  <a:srgbClr val="FFFF00"/>
                </a:solidFill>
              </a:rPr>
              <a:t>Think about what makes you anxious </a:t>
            </a:r>
          </a:p>
        </p:txBody>
      </p:sp>
      <p:pic>
        <p:nvPicPr>
          <p:cNvPr id="2" name="Picture 1">
            <a:extLst>
              <a:ext uri="{FF2B5EF4-FFF2-40B4-BE49-F238E27FC236}">
                <a16:creationId xmlns:a16="http://schemas.microsoft.com/office/drawing/2014/main" id="{3530B0BA-AA68-399B-E740-1556D1D7E43D}"/>
              </a:ext>
            </a:extLst>
          </p:cNvPr>
          <p:cNvPicPr>
            <a:picLocks noChangeAspect="1"/>
          </p:cNvPicPr>
          <p:nvPr/>
        </p:nvPicPr>
        <p:blipFill>
          <a:blip r:embed="rId2"/>
          <a:stretch>
            <a:fillRect/>
          </a:stretch>
        </p:blipFill>
        <p:spPr>
          <a:xfrm>
            <a:off x="4846211" y="4512648"/>
            <a:ext cx="2499577" cy="1658256"/>
          </a:xfrm>
          <a:prstGeom prst="rect">
            <a:avLst/>
          </a:prstGeom>
        </p:spPr>
      </p:pic>
      <p:pic>
        <p:nvPicPr>
          <p:cNvPr id="3" name="Picture 2">
            <a:extLst>
              <a:ext uri="{FF2B5EF4-FFF2-40B4-BE49-F238E27FC236}">
                <a16:creationId xmlns:a16="http://schemas.microsoft.com/office/drawing/2014/main" id="{93AA2169-3A9D-28E5-583A-2C9173946BFE}"/>
              </a:ext>
            </a:extLst>
          </p:cNvPr>
          <p:cNvPicPr>
            <a:picLocks noChangeAspect="1"/>
          </p:cNvPicPr>
          <p:nvPr/>
        </p:nvPicPr>
        <p:blipFill>
          <a:blip r:embed="rId3"/>
          <a:stretch>
            <a:fillRect/>
          </a:stretch>
        </p:blipFill>
        <p:spPr>
          <a:xfrm>
            <a:off x="6719022" y="4699649"/>
            <a:ext cx="1542422" cy="1755800"/>
          </a:xfrm>
          <a:prstGeom prst="rect">
            <a:avLst/>
          </a:prstGeom>
        </p:spPr>
      </p:pic>
    </p:spTree>
    <p:extLst>
      <p:ext uri="{BB962C8B-B14F-4D97-AF65-F5344CB8AC3E}">
        <p14:creationId xmlns:p14="http://schemas.microsoft.com/office/powerpoint/2010/main" val="17966055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646331"/>
          </a:xfrm>
          <a:prstGeom prst="rect">
            <a:avLst/>
          </a:prstGeom>
          <a:solidFill>
            <a:srgbClr val="92D050"/>
          </a:solidFill>
        </p:spPr>
        <p:txBody>
          <a:bodyPr wrap="square" rtlCol="0">
            <a:spAutoFit/>
          </a:bodyPr>
          <a:lstStyle/>
          <a:p>
            <a:r>
              <a:rPr lang="en-GB">
                <a:latin typeface="Cooper Black" panose="0208090404030B020404" pitchFamily="18" charset="0"/>
              </a:rPr>
              <a:t>Thursday period 3</a:t>
            </a:r>
          </a:p>
        </p:txBody>
      </p:sp>
      <p:sp>
        <p:nvSpPr>
          <p:cNvPr id="5" name="TextBox 4">
            <a:extLst>
              <a:ext uri="{FF2B5EF4-FFF2-40B4-BE49-F238E27FC236}">
                <a16:creationId xmlns:a16="http://schemas.microsoft.com/office/drawing/2014/main" id="{98EA5995-5780-A2F5-5F0E-742FB588EEEB}"/>
              </a:ext>
            </a:extLst>
          </p:cNvPr>
          <p:cNvSpPr txBox="1"/>
          <p:nvPr/>
        </p:nvSpPr>
        <p:spPr>
          <a:xfrm>
            <a:off x="1632858" y="1304226"/>
            <a:ext cx="9377265" cy="3539430"/>
          </a:xfrm>
          <a:prstGeom prst="rect">
            <a:avLst/>
          </a:prstGeom>
          <a:noFill/>
          <a:ln w="57150">
            <a:solidFill>
              <a:srgbClr val="FFFF00"/>
            </a:solidFill>
          </a:ln>
        </p:spPr>
        <p:txBody>
          <a:bodyPr wrap="square" rtlCol="0">
            <a:spAutoFit/>
          </a:bodyPr>
          <a:lstStyle/>
          <a:p>
            <a:r>
              <a:rPr lang="en-GB" sz="4400">
                <a:solidFill>
                  <a:srgbClr val="FFFF00"/>
                </a:solidFill>
              </a:rPr>
              <a:t>Managing stress – which leads to vaping: </a:t>
            </a:r>
          </a:p>
          <a:p>
            <a:r>
              <a:rPr lang="en-GB" sz="4400">
                <a:solidFill>
                  <a:srgbClr val="FFFF00"/>
                </a:solidFill>
              </a:rPr>
              <a:t>Move!</a:t>
            </a:r>
          </a:p>
          <a:p>
            <a:r>
              <a:rPr lang="en-GB" sz="4400">
                <a:solidFill>
                  <a:srgbClr val="FFFF00"/>
                </a:solidFill>
              </a:rPr>
              <a:t>Exercise – even a quick walk outside can help de- stress</a:t>
            </a:r>
            <a:r>
              <a:rPr lang="en-GB" sz="4800">
                <a:solidFill>
                  <a:srgbClr val="FFFF00"/>
                </a:solidFill>
              </a:rPr>
              <a:t> </a:t>
            </a:r>
          </a:p>
        </p:txBody>
      </p:sp>
      <p:pic>
        <p:nvPicPr>
          <p:cNvPr id="2" name="Picture 1">
            <a:extLst>
              <a:ext uri="{FF2B5EF4-FFF2-40B4-BE49-F238E27FC236}">
                <a16:creationId xmlns:a16="http://schemas.microsoft.com/office/drawing/2014/main" id="{E6DAA743-F68A-5EE1-524A-BA465A564191}"/>
              </a:ext>
            </a:extLst>
          </p:cNvPr>
          <p:cNvPicPr>
            <a:picLocks noChangeAspect="1"/>
          </p:cNvPicPr>
          <p:nvPr/>
        </p:nvPicPr>
        <p:blipFill>
          <a:blip r:embed="rId2"/>
          <a:stretch>
            <a:fillRect/>
          </a:stretch>
        </p:blipFill>
        <p:spPr>
          <a:xfrm>
            <a:off x="5228766" y="4988509"/>
            <a:ext cx="2499577" cy="1658256"/>
          </a:xfrm>
          <a:prstGeom prst="rect">
            <a:avLst/>
          </a:prstGeom>
        </p:spPr>
      </p:pic>
      <p:pic>
        <p:nvPicPr>
          <p:cNvPr id="3" name="Picture 2">
            <a:extLst>
              <a:ext uri="{FF2B5EF4-FFF2-40B4-BE49-F238E27FC236}">
                <a16:creationId xmlns:a16="http://schemas.microsoft.com/office/drawing/2014/main" id="{AF872172-1610-894C-D645-2A3D8A85F53F}"/>
              </a:ext>
            </a:extLst>
          </p:cNvPr>
          <p:cNvPicPr>
            <a:picLocks noChangeAspect="1"/>
          </p:cNvPicPr>
          <p:nvPr/>
        </p:nvPicPr>
        <p:blipFill>
          <a:blip r:embed="rId3"/>
          <a:stretch>
            <a:fillRect/>
          </a:stretch>
        </p:blipFill>
        <p:spPr>
          <a:xfrm>
            <a:off x="7072108" y="4814232"/>
            <a:ext cx="1542422" cy="1755800"/>
          </a:xfrm>
          <a:prstGeom prst="rect">
            <a:avLst/>
          </a:prstGeom>
        </p:spPr>
      </p:pic>
    </p:spTree>
    <p:extLst>
      <p:ext uri="{BB962C8B-B14F-4D97-AF65-F5344CB8AC3E}">
        <p14:creationId xmlns:p14="http://schemas.microsoft.com/office/powerpoint/2010/main" val="987992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270588" y="317240"/>
            <a:ext cx="2640563" cy="369332"/>
          </a:xfrm>
          <a:prstGeom prst="rect">
            <a:avLst/>
          </a:prstGeom>
          <a:solidFill>
            <a:srgbClr val="92D050"/>
          </a:solidFill>
        </p:spPr>
        <p:txBody>
          <a:bodyPr wrap="square" rtlCol="0">
            <a:spAutoFit/>
          </a:bodyPr>
          <a:lstStyle/>
          <a:p>
            <a:r>
              <a:rPr lang="en-GB">
                <a:latin typeface="Cooper Black" panose="0208090404030B020404" pitchFamily="18" charset="0"/>
              </a:rPr>
              <a:t>Thursday period 4</a:t>
            </a:r>
          </a:p>
        </p:txBody>
      </p:sp>
      <p:sp>
        <p:nvSpPr>
          <p:cNvPr id="5" name="TextBox 4">
            <a:extLst>
              <a:ext uri="{FF2B5EF4-FFF2-40B4-BE49-F238E27FC236}">
                <a16:creationId xmlns:a16="http://schemas.microsoft.com/office/drawing/2014/main" id="{98EA5995-5780-A2F5-5F0E-742FB588EEEB}"/>
              </a:ext>
            </a:extLst>
          </p:cNvPr>
          <p:cNvSpPr txBox="1"/>
          <p:nvPr/>
        </p:nvSpPr>
        <p:spPr>
          <a:xfrm>
            <a:off x="1632858" y="1304226"/>
            <a:ext cx="9377265" cy="3477875"/>
          </a:xfrm>
          <a:prstGeom prst="rect">
            <a:avLst/>
          </a:prstGeom>
          <a:noFill/>
          <a:ln w="57150">
            <a:solidFill>
              <a:srgbClr val="FFFF00"/>
            </a:solidFill>
          </a:ln>
        </p:spPr>
        <p:txBody>
          <a:bodyPr wrap="square" rtlCol="0">
            <a:spAutoFit/>
          </a:bodyPr>
          <a:lstStyle/>
          <a:p>
            <a:r>
              <a:rPr lang="en-GB" sz="4400">
                <a:solidFill>
                  <a:srgbClr val="FFFF00"/>
                </a:solidFill>
              </a:rPr>
              <a:t>Managing stress – which leads to vaping: </a:t>
            </a:r>
          </a:p>
          <a:p>
            <a:r>
              <a:rPr lang="en-GB" sz="4400">
                <a:solidFill>
                  <a:srgbClr val="FFFF00"/>
                </a:solidFill>
              </a:rPr>
              <a:t>Accept that life will bring ups and downs and try to see that vaping will not help that in anyway. </a:t>
            </a:r>
          </a:p>
        </p:txBody>
      </p:sp>
      <p:pic>
        <p:nvPicPr>
          <p:cNvPr id="2" name="Picture 1">
            <a:extLst>
              <a:ext uri="{FF2B5EF4-FFF2-40B4-BE49-F238E27FC236}">
                <a16:creationId xmlns:a16="http://schemas.microsoft.com/office/drawing/2014/main" id="{F7F1E83F-5FAF-533F-54FE-4FBBE16034CE}"/>
              </a:ext>
            </a:extLst>
          </p:cNvPr>
          <p:cNvPicPr>
            <a:picLocks noChangeAspect="1"/>
          </p:cNvPicPr>
          <p:nvPr/>
        </p:nvPicPr>
        <p:blipFill>
          <a:blip r:embed="rId2"/>
          <a:stretch>
            <a:fillRect/>
          </a:stretch>
        </p:blipFill>
        <p:spPr>
          <a:xfrm>
            <a:off x="4743574" y="5007170"/>
            <a:ext cx="2499577" cy="1658256"/>
          </a:xfrm>
          <a:prstGeom prst="rect">
            <a:avLst/>
          </a:prstGeom>
        </p:spPr>
      </p:pic>
      <p:pic>
        <p:nvPicPr>
          <p:cNvPr id="3" name="Picture 2">
            <a:extLst>
              <a:ext uri="{FF2B5EF4-FFF2-40B4-BE49-F238E27FC236}">
                <a16:creationId xmlns:a16="http://schemas.microsoft.com/office/drawing/2014/main" id="{06EB5CA7-DA16-2638-77F0-4010CA94A825}"/>
              </a:ext>
            </a:extLst>
          </p:cNvPr>
          <p:cNvPicPr>
            <a:picLocks noChangeAspect="1"/>
          </p:cNvPicPr>
          <p:nvPr/>
        </p:nvPicPr>
        <p:blipFill>
          <a:blip r:embed="rId3"/>
          <a:stretch>
            <a:fillRect/>
          </a:stretch>
        </p:blipFill>
        <p:spPr>
          <a:xfrm>
            <a:off x="6737129" y="4909626"/>
            <a:ext cx="1542422" cy="1755800"/>
          </a:xfrm>
          <a:prstGeom prst="rect">
            <a:avLst/>
          </a:prstGeom>
        </p:spPr>
      </p:pic>
    </p:spTree>
    <p:extLst>
      <p:ext uri="{BB962C8B-B14F-4D97-AF65-F5344CB8AC3E}">
        <p14:creationId xmlns:p14="http://schemas.microsoft.com/office/powerpoint/2010/main" val="9468787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93307" y="298579"/>
            <a:ext cx="2357258" cy="369332"/>
          </a:xfrm>
          <a:prstGeom prst="rect">
            <a:avLst/>
          </a:prstGeom>
          <a:solidFill>
            <a:srgbClr val="92D050"/>
          </a:solidFill>
        </p:spPr>
        <p:txBody>
          <a:bodyPr wrap="square" rtlCol="0">
            <a:spAutoFit/>
          </a:bodyPr>
          <a:lstStyle/>
          <a:p>
            <a:r>
              <a:rPr lang="en-GB">
                <a:latin typeface="Cooper Black" panose="0208090404030B020404" pitchFamily="18" charset="0"/>
              </a:rPr>
              <a:t>Thursday period 5</a:t>
            </a:r>
          </a:p>
        </p:txBody>
      </p:sp>
      <p:sp>
        <p:nvSpPr>
          <p:cNvPr id="5" name="TextBox 4">
            <a:extLst>
              <a:ext uri="{FF2B5EF4-FFF2-40B4-BE49-F238E27FC236}">
                <a16:creationId xmlns:a16="http://schemas.microsoft.com/office/drawing/2014/main" id="{98EA5995-5780-A2F5-5F0E-742FB588EEEB}"/>
              </a:ext>
            </a:extLst>
          </p:cNvPr>
          <p:cNvSpPr txBox="1"/>
          <p:nvPr/>
        </p:nvSpPr>
        <p:spPr>
          <a:xfrm>
            <a:off x="2538204" y="233265"/>
            <a:ext cx="9377265" cy="5632311"/>
          </a:xfrm>
          <a:prstGeom prst="rect">
            <a:avLst/>
          </a:prstGeom>
          <a:noFill/>
          <a:ln w="57150">
            <a:solidFill>
              <a:srgbClr val="FFFF00"/>
            </a:solidFill>
          </a:ln>
        </p:spPr>
        <p:txBody>
          <a:bodyPr wrap="square" rtlCol="0">
            <a:spAutoFit/>
          </a:bodyPr>
          <a:lstStyle/>
          <a:p>
            <a:r>
              <a:rPr lang="en-GB" sz="4000">
                <a:solidFill>
                  <a:srgbClr val="FFFF00"/>
                </a:solidFill>
              </a:rPr>
              <a:t>THE LAW AND VAPING Vapes and vaping products containing nicotine, like tobacco,  are age restricted. It’s illegal to sell them to under 18s, and for adults  to buy them on their behalf. If you know of anyone who  does sell vapes or tobacco illegally,  you can report them to trading standards through the Citizens Advice online portal: citizensadvice.org.uk/consumer </a:t>
            </a:r>
          </a:p>
        </p:txBody>
      </p:sp>
      <p:pic>
        <p:nvPicPr>
          <p:cNvPr id="2" name="Picture 1">
            <a:extLst>
              <a:ext uri="{FF2B5EF4-FFF2-40B4-BE49-F238E27FC236}">
                <a16:creationId xmlns:a16="http://schemas.microsoft.com/office/drawing/2014/main" id="{FC044D7A-85EF-C8ED-A5F3-54112B443634}"/>
              </a:ext>
            </a:extLst>
          </p:cNvPr>
          <p:cNvPicPr>
            <a:picLocks noChangeAspect="1"/>
          </p:cNvPicPr>
          <p:nvPr/>
        </p:nvPicPr>
        <p:blipFill>
          <a:blip r:embed="rId2"/>
          <a:stretch>
            <a:fillRect/>
          </a:stretch>
        </p:blipFill>
        <p:spPr>
          <a:xfrm>
            <a:off x="-499843" y="4326344"/>
            <a:ext cx="2798307" cy="2298391"/>
          </a:xfrm>
          <a:prstGeom prst="rect">
            <a:avLst/>
          </a:prstGeom>
        </p:spPr>
      </p:pic>
      <p:pic>
        <p:nvPicPr>
          <p:cNvPr id="3" name="Picture 2">
            <a:extLst>
              <a:ext uri="{FF2B5EF4-FFF2-40B4-BE49-F238E27FC236}">
                <a16:creationId xmlns:a16="http://schemas.microsoft.com/office/drawing/2014/main" id="{29CC65B6-3E6E-D55A-C251-ACD26E4EB2D3}"/>
              </a:ext>
            </a:extLst>
          </p:cNvPr>
          <p:cNvPicPr>
            <a:picLocks noChangeAspect="1"/>
          </p:cNvPicPr>
          <p:nvPr/>
        </p:nvPicPr>
        <p:blipFill>
          <a:blip r:embed="rId3"/>
          <a:stretch>
            <a:fillRect/>
          </a:stretch>
        </p:blipFill>
        <p:spPr>
          <a:xfrm>
            <a:off x="212270" y="2879002"/>
            <a:ext cx="1945299" cy="1290540"/>
          </a:xfrm>
          <a:prstGeom prst="rect">
            <a:avLst/>
          </a:prstGeom>
        </p:spPr>
      </p:pic>
      <p:pic>
        <p:nvPicPr>
          <p:cNvPr id="6" name="Picture 5">
            <a:extLst>
              <a:ext uri="{FF2B5EF4-FFF2-40B4-BE49-F238E27FC236}">
                <a16:creationId xmlns:a16="http://schemas.microsoft.com/office/drawing/2014/main" id="{E1E11A21-4C48-B613-6209-57DCBEA407F4}"/>
              </a:ext>
            </a:extLst>
          </p:cNvPr>
          <p:cNvPicPr>
            <a:picLocks noChangeAspect="1"/>
          </p:cNvPicPr>
          <p:nvPr/>
        </p:nvPicPr>
        <p:blipFill>
          <a:blip r:embed="rId4"/>
          <a:stretch>
            <a:fillRect/>
          </a:stretch>
        </p:blipFill>
        <p:spPr>
          <a:xfrm>
            <a:off x="1386358" y="2171520"/>
            <a:ext cx="1542422" cy="1755800"/>
          </a:xfrm>
          <a:prstGeom prst="rect">
            <a:avLst/>
          </a:prstGeom>
        </p:spPr>
      </p:pic>
    </p:spTree>
    <p:extLst>
      <p:ext uri="{BB962C8B-B14F-4D97-AF65-F5344CB8AC3E}">
        <p14:creationId xmlns:p14="http://schemas.microsoft.com/office/powerpoint/2010/main" val="2248973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chemeClr val="accent2">
              <a:lumMod val="60000"/>
              <a:lumOff val="40000"/>
            </a:schemeClr>
          </a:solidFill>
        </p:spPr>
        <p:txBody>
          <a:bodyPr wrap="square" rtlCol="0">
            <a:spAutoFit/>
          </a:bodyPr>
          <a:lstStyle/>
          <a:p>
            <a:r>
              <a:rPr lang="en-GB">
                <a:latin typeface="Cooper Black" panose="0208090404030B020404" pitchFamily="18" charset="0"/>
              </a:rPr>
              <a:t>Friday period 1</a:t>
            </a:r>
          </a:p>
        </p:txBody>
      </p:sp>
      <p:sp>
        <p:nvSpPr>
          <p:cNvPr id="5" name="TextBox 4">
            <a:extLst>
              <a:ext uri="{FF2B5EF4-FFF2-40B4-BE49-F238E27FC236}">
                <a16:creationId xmlns:a16="http://schemas.microsoft.com/office/drawing/2014/main" id="{98EA5995-5780-A2F5-5F0E-742FB588EEEB}"/>
              </a:ext>
            </a:extLst>
          </p:cNvPr>
          <p:cNvSpPr txBox="1"/>
          <p:nvPr/>
        </p:nvSpPr>
        <p:spPr>
          <a:xfrm>
            <a:off x="1632858" y="1565483"/>
            <a:ext cx="9377265" cy="2800767"/>
          </a:xfrm>
          <a:prstGeom prst="rect">
            <a:avLst/>
          </a:prstGeom>
          <a:noFill/>
          <a:ln w="57150">
            <a:solidFill>
              <a:srgbClr val="FFFF00"/>
            </a:solidFill>
          </a:ln>
        </p:spPr>
        <p:txBody>
          <a:bodyPr wrap="square" rtlCol="0">
            <a:spAutoFit/>
          </a:bodyPr>
          <a:lstStyle/>
          <a:p>
            <a:r>
              <a:rPr lang="en-GB" sz="4400">
                <a:solidFill>
                  <a:srgbClr val="FFFF00"/>
                </a:solidFill>
              </a:rPr>
              <a:t>Most e-cigarettes also contain nicotine. Nicotine is very addictive and can harm brain development, which continues past adolescence into the mid-20s.</a:t>
            </a:r>
          </a:p>
        </p:txBody>
      </p:sp>
      <p:pic>
        <p:nvPicPr>
          <p:cNvPr id="2" name="Picture 1">
            <a:extLst>
              <a:ext uri="{FF2B5EF4-FFF2-40B4-BE49-F238E27FC236}">
                <a16:creationId xmlns:a16="http://schemas.microsoft.com/office/drawing/2014/main" id="{7054EA11-1145-5CC2-9F13-25449CE370E3}"/>
              </a:ext>
            </a:extLst>
          </p:cNvPr>
          <p:cNvPicPr>
            <a:picLocks noChangeAspect="1"/>
          </p:cNvPicPr>
          <p:nvPr/>
        </p:nvPicPr>
        <p:blipFill>
          <a:blip r:embed="rId2"/>
          <a:stretch>
            <a:fillRect/>
          </a:stretch>
        </p:blipFill>
        <p:spPr>
          <a:xfrm>
            <a:off x="762637" y="3844718"/>
            <a:ext cx="2511770" cy="2780017"/>
          </a:xfrm>
          <a:prstGeom prst="rect">
            <a:avLst/>
          </a:prstGeom>
        </p:spPr>
      </p:pic>
      <p:pic>
        <p:nvPicPr>
          <p:cNvPr id="3" name="Picture 2">
            <a:extLst>
              <a:ext uri="{FF2B5EF4-FFF2-40B4-BE49-F238E27FC236}">
                <a16:creationId xmlns:a16="http://schemas.microsoft.com/office/drawing/2014/main" id="{89A8EA20-5BB3-4B39-82C0-DC2BAADC7B5F}"/>
              </a:ext>
            </a:extLst>
          </p:cNvPr>
          <p:cNvPicPr>
            <a:picLocks noChangeAspect="1"/>
          </p:cNvPicPr>
          <p:nvPr/>
        </p:nvPicPr>
        <p:blipFill>
          <a:blip r:embed="rId3"/>
          <a:stretch>
            <a:fillRect/>
          </a:stretch>
        </p:blipFill>
        <p:spPr>
          <a:xfrm>
            <a:off x="5071701" y="4808917"/>
            <a:ext cx="2499577" cy="1658256"/>
          </a:xfrm>
          <a:prstGeom prst="rect">
            <a:avLst/>
          </a:prstGeom>
        </p:spPr>
      </p:pic>
      <p:pic>
        <p:nvPicPr>
          <p:cNvPr id="6" name="Picture 5">
            <a:extLst>
              <a:ext uri="{FF2B5EF4-FFF2-40B4-BE49-F238E27FC236}">
                <a16:creationId xmlns:a16="http://schemas.microsoft.com/office/drawing/2014/main" id="{89F08091-3A98-7F78-7909-373DB2547FB4}"/>
              </a:ext>
            </a:extLst>
          </p:cNvPr>
          <p:cNvPicPr>
            <a:picLocks noChangeAspect="1"/>
          </p:cNvPicPr>
          <p:nvPr/>
        </p:nvPicPr>
        <p:blipFill>
          <a:blip r:embed="rId4"/>
          <a:stretch>
            <a:fillRect/>
          </a:stretch>
        </p:blipFill>
        <p:spPr>
          <a:xfrm>
            <a:off x="7026841" y="4711373"/>
            <a:ext cx="1542422" cy="1755800"/>
          </a:xfrm>
          <a:prstGeom prst="rect">
            <a:avLst/>
          </a:prstGeom>
        </p:spPr>
      </p:pic>
    </p:spTree>
    <p:extLst>
      <p:ext uri="{BB962C8B-B14F-4D97-AF65-F5344CB8AC3E}">
        <p14:creationId xmlns:p14="http://schemas.microsoft.com/office/powerpoint/2010/main" val="34841460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chemeClr val="accent2">
              <a:lumMod val="60000"/>
              <a:lumOff val="40000"/>
            </a:schemeClr>
          </a:solidFill>
        </p:spPr>
        <p:txBody>
          <a:bodyPr wrap="square" rtlCol="0">
            <a:spAutoFit/>
          </a:bodyPr>
          <a:lstStyle/>
          <a:p>
            <a:r>
              <a:rPr lang="en-GB">
                <a:latin typeface="Cooper Black" panose="0208090404030B020404" pitchFamily="18" charset="0"/>
              </a:rPr>
              <a:t>Friday period 2</a:t>
            </a:r>
          </a:p>
        </p:txBody>
      </p:sp>
      <p:sp>
        <p:nvSpPr>
          <p:cNvPr id="5" name="TextBox 4">
            <a:extLst>
              <a:ext uri="{FF2B5EF4-FFF2-40B4-BE49-F238E27FC236}">
                <a16:creationId xmlns:a16="http://schemas.microsoft.com/office/drawing/2014/main" id="{98EA5995-5780-A2F5-5F0E-742FB588EEEB}"/>
              </a:ext>
            </a:extLst>
          </p:cNvPr>
          <p:cNvSpPr txBox="1"/>
          <p:nvPr/>
        </p:nvSpPr>
        <p:spPr>
          <a:xfrm>
            <a:off x="1632858" y="1565483"/>
            <a:ext cx="9377265" cy="4154984"/>
          </a:xfrm>
          <a:prstGeom prst="rect">
            <a:avLst/>
          </a:prstGeom>
          <a:noFill/>
          <a:ln w="57150">
            <a:solidFill>
              <a:srgbClr val="FFFF00"/>
            </a:solidFill>
          </a:ln>
        </p:spPr>
        <p:txBody>
          <a:bodyPr wrap="square" rtlCol="0">
            <a:spAutoFit/>
          </a:bodyPr>
          <a:lstStyle/>
          <a:p>
            <a:r>
              <a:rPr lang="en-GB" sz="4400">
                <a:solidFill>
                  <a:srgbClr val="FFFF00"/>
                </a:solidFill>
              </a:rPr>
              <a:t>Besides nicotine, e-cigarettes can contain harmful and potentially harmful ingredients, including:</a:t>
            </a:r>
          </a:p>
          <a:p>
            <a:endParaRPr lang="en-GB" sz="4400">
              <a:solidFill>
                <a:srgbClr val="FFFF00"/>
              </a:solidFill>
            </a:endParaRPr>
          </a:p>
          <a:p>
            <a:r>
              <a:rPr lang="en-GB" sz="4400">
                <a:solidFill>
                  <a:srgbClr val="FFFF00"/>
                </a:solidFill>
              </a:rPr>
              <a:t>ultrafine particles that can be inhaled deep into the lungs</a:t>
            </a:r>
          </a:p>
        </p:txBody>
      </p:sp>
      <p:pic>
        <p:nvPicPr>
          <p:cNvPr id="2" name="Picture 1">
            <a:extLst>
              <a:ext uri="{FF2B5EF4-FFF2-40B4-BE49-F238E27FC236}">
                <a16:creationId xmlns:a16="http://schemas.microsoft.com/office/drawing/2014/main" id="{D919431B-6BBC-15D7-2424-626A41ABD799}"/>
              </a:ext>
            </a:extLst>
          </p:cNvPr>
          <p:cNvPicPr>
            <a:picLocks noChangeAspect="1"/>
          </p:cNvPicPr>
          <p:nvPr/>
        </p:nvPicPr>
        <p:blipFill>
          <a:blip r:embed="rId2"/>
          <a:stretch>
            <a:fillRect/>
          </a:stretch>
        </p:blipFill>
        <p:spPr>
          <a:xfrm>
            <a:off x="93306" y="4525347"/>
            <a:ext cx="1949778" cy="2158006"/>
          </a:xfrm>
          <a:prstGeom prst="rect">
            <a:avLst/>
          </a:prstGeom>
        </p:spPr>
      </p:pic>
      <p:pic>
        <p:nvPicPr>
          <p:cNvPr id="3" name="Picture 2">
            <a:extLst>
              <a:ext uri="{FF2B5EF4-FFF2-40B4-BE49-F238E27FC236}">
                <a16:creationId xmlns:a16="http://schemas.microsoft.com/office/drawing/2014/main" id="{42A83FC3-94D4-928A-6A31-8ABA83420DBD}"/>
              </a:ext>
            </a:extLst>
          </p:cNvPr>
          <p:cNvPicPr>
            <a:picLocks noChangeAspect="1"/>
          </p:cNvPicPr>
          <p:nvPr/>
        </p:nvPicPr>
        <p:blipFill>
          <a:blip r:embed="rId3"/>
          <a:stretch>
            <a:fillRect/>
          </a:stretch>
        </p:blipFill>
        <p:spPr>
          <a:xfrm>
            <a:off x="7616571" y="5025097"/>
            <a:ext cx="2499577" cy="1658256"/>
          </a:xfrm>
          <a:prstGeom prst="rect">
            <a:avLst/>
          </a:prstGeom>
        </p:spPr>
      </p:pic>
      <p:pic>
        <p:nvPicPr>
          <p:cNvPr id="6" name="Picture 5">
            <a:extLst>
              <a:ext uri="{FF2B5EF4-FFF2-40B4-BE49-F238E27FC236}">
                <a16:creationId xmlns:a16="http://schemas.microsoft.com/office/drawing/2014/main" id="{1CE25F7C-2DF5-AF29-17B8-D07A8789F82B}"/>
              </a:ext>
            </a:extLst>
          </p:cNvPr>
          <p:cNvPicPr>
            <a:picLocks noChangeAspect="1"/>
          </p:cNvPicPr>
          <p:nvPr/>
        </p:nvPicPr>
        <p:blipFill>
          <a:blip r:embed="rId4"/>
          <a:stretch>
            <a:fillRect/>
          </a:stretch>
        </p:blipFill>
        <p:spPr>
          <a:xfrm>
            <a:off x="9467701" y="5025097"/>
            <a:ext cx="1542422" cy="1755800"/>
          </a:xfrm>
          <a:prstGeom prst="rect">
            <a:avLst/>
          </a:prstGeom>
        </p:spPr>
      </p:pic>
    </p:spTree>
    <p:extLst>
      <p:ext uri="{BB962C8B-B14F-4D97-AF65-F5344CB8AC3E}">
        <p14:creationId xmlns:p14="http://schemas.microsoft.com/office/powerpoint/2010/main" val="14135593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chemeClr val="accent2">
              <a:lumMod val="60000"/>
              <a:lumOff val="40000"/>
            </a:schemeClr>
          </a:solidFill>
        </p:spPr>
        <p:txBody>
          <a:bodyPr wrap="square" rtlCol="0">
            <a:spAutoFit/>
          </a:bodyPr>
          <a:lstStyle/>
          <a:p>
            <a:r>
              <a:rPr lang="en-GB">
                <a:latin typeface="Cooper Black" panose="0208090404030B020404" pitchFamily="18" charset="0"/>
              </a:rPr>
              <a:t>Friday period 3</a:t>
            </a:r>
          </a:p>
        </p:txBody>
      </p:sp>
      <p:sp>
        <p:nvSpPr>
          <p:cNvPr id="5" name="TextBox 4">
            <a:extLst>
              <a:ext uri="{FF2B5EF4-FFF2-40B4-BE49-F238E27FC236}">
                <a16:creationId xmlns:a16="http://schemas.microsoft.com/office/drawing/2014/main" id="{98EA5995-5780-A2F5-5F0E-742FB588EEEB}"/>
              </a:ext>
            </a:extLst>
          </p:cNvPr>
          <p:cNvSpPr txBox="1"/>
          <p:nvPr/>
        </p:nvSpPr>
        <p:spPr>
          <a:xfrm>
            <a:off x="2618792" y="602597"/>
            <a:ext cx="9377265" cy="5509200"/>
          </a:xfrm>
          <a:prstGeom prst="rect">
            <a:avLst/>
          </a:prstGeom>
          <a:noFill/>
          <a:ln w="57150">
            <a:solidFill>
              <a:srgbClr val="FFFF00"/>
            </a:solidFill>
          </a:ln>
        </p:spPr>
        <p:txBody>
          <a:bodyPr wrap="square" rtlCol="0">
            <a:spAutoFit/>
          </a:bodyPr>
          <a:lstStyle/>
          <a:p>
            <a:r>
              <a:rPr lang="en-GB" sz="4400">
                <a:solidFill>
                  <a:srgbClr val="FFFF00"/>
                </a:solidFill>
              </a:rPr>
              <a:t>Besides nicotine, e-cigarettes can contain harmful and potentially harmful ingredients, including:</a:t>
            </a:r>
          </a:p>
          <a:p>
            <a:r>
              <a:rPr lang="en-GB" sz="4400" err="1">
                <a:solidFill>
                  <a:srgbClr val="FFFF00"/>
                </a:solidFill>
              </a:rPr>
              <a:t>flavourants</a:t>
            </a:r>
            <a:r>
              <a:rPr lang="en-GB" sz="4400">
                <a:solidFill>
                  <a:srgbClr val="FFFF00"/>
                </a:solidFill>
              </a:rPr>
              <a:t> such as diacetyl, a chemical linked to serious lung disease</a:t>
            </a:r>
          </a:p>
          <a:p>
            <a:r>
              <a:rPr lang="en-GB" sz="4400">
                <a:solidFill>
                  <a:srgbClr val="FFFF00"/>
                </a:solidFill>
              </a:rPr>
              <a:t>volatile organic compounds</a:t>
            </a:r>
          </a:p>
          <a:p>
            <a:r>
              <a:rPr lang="en-GB" sz="4400">
                <a:solidFill>
                  <a:srgbClr val="FFFF00"/>
                </a:solidFill>
              </a:rPr>
              <a:t>heavy metals, such as nickel, tin, and lead</a:t>
            </a:r>
          </a:p>
        </p:txBody>
      </p:sp>
      <p:pic>
        <p:nvPicPr>
          <p:cNvPr id="2" name="Picture 1">
            <a:extLst>
              <a:ext uri="{FF2B5EF4-FFF2-40B4-BE49-F238E27FC236}">
                <a16:creationId xmlns:a16="http://schemas.microsoft.com/office/drawing/2014/main" id="{22149749-800F-714B-3C3F-A0A719203AD0}"/>
              </a:ext>
            </a:extLst>
          </p:cNvPr>
          <p:cNvPicPr>
            <a:picLocks noChangeAspect="1"/>
          </p:cNvPicPr>
          <p:nvPr/>
        </p:nvPicPr>
        <p:blipFill>
          <a:blip r:embed="rId2"/>
          <a:stretch>
            <a:fillRect/>
          </a:stretch>
        </p:blipFill>
        <p:spPr>
          <a:xfrm>
            <a:off x="195943" y="4851918"/>
            <a:ext cx="2422994" cy="1772817"/>
          </a:xfrm>
          <a:prstGeom prst="rect">
            <a:avLst/>
          </a:prstGeom>
        </p:spPr>
      </p:pic>
      <p:pic>
        <p:nvPicPr>
          <p:cNvPr id="3" name="Picture 2">
            <a:extLst>
              <a:ext uri="{FF2B5EF4-FFF2-40B4-BE49-F238E27FC236}">
                <a16:creationId xmlns:a16="http://schemas.microsoft.com/office/drawing/2014/main" id="{89D2C42A-A4CE-57FE-437B-D890BD46F7D6}"/>
              </a:ext>
            </a:extLst>
          </p:cNvPr>
          <p:cNvPicPr>
            <a:picLocks noChangeAspect="1"/>
          </p:cNvPicPr>
          <p:nvPr/>
        </p:nvPicPr>
        <p:blipFill>
          <a:blip r:embed="rId3"/>
          <a:stretch>
            <a:fillRect/>
          </a:stretch>
        </p:blipFill>
        <p:spPr>
          <a:xfrm>
            <a:off x="114462" y="1421607"/>
            <a:ext cx="2174033" cy="1442285"/>
          </a:xfrm>
          <a:prstGeom prst="rect">
            <a:avLst/>
          </a:prstGeom>
        </p:spPr>
      </p:pic>
      <p:pic>
        <p:nvPicPr>
          <p:cNvPr id="6" name="Picture 5">
            <a:extLst>
              <a:ext uri="{FF2B5EF4-FFF2-40B4-BE49-F238E27FC236}">
                <a16:creationId xmlns:a16="http://schemas.microsoft.com/office/drawing/2014/main" id="{884B062D-FFEF-B526-FB05-0EAE4D49D4A8}"/>
              </a:ext>
            </a:extLst>
          </p:cNvPr>
          <p:cNvPicPr>
            <a:picLocks noChangeAspect="1"/>
          </p:cNvPicPr>
          <p:nvPr/>
        </p:nvPicPr>
        <p:blipFill>
          <a:blip r:embed="rId4"/>
          <a:stretch>
            <a:fillRect/>
          </a:stretch>
        </p:blipFill>
        <p:spPr>
          <a:xfrm>
            <a:off x="0" y="2479297"/>
            <a:ext cx="1542422" cy="1755800"/>
          </a:xfrm>
          <a:prstGeom prst="rect">
            <a:avLst/>
          </a:prstGeom>
        </p:spPr>
      </p:pic>
    </p:spTree>
    <p:extLst>
      <p:ext uri="{BB962C8B-B14F-4D97-AF65-F5344CB8AC3E}">
        <p14:creationId xmlns:p14="http://schemas.microsoft.com/office/powerpoint/2010/main" val="40138260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chemeClr val="accent2">
              <a:lumMod val="60000"/>
              <a:lumOff val="40000"/>
            </a:schemeClr>
          </a:solidFill>
        </p:spPr>
        <p:txBody>
          <a:bodyPr wrap="square" rtlCol="0">
            <a:spAutoFit/>
          </a:bodyPr>
          <a:lstStyle/>
          <a:p>
            <a:r>
              <a:rPr lang="en-GB">
                <a:latin typeface="Cooper Black" panose="0208090404030B020404" pitchFamily="18" charset="0"/>
              </a:rPr>
              <a:t>Friday period 4</a:t>
            </a:r>
          </a:p>
        </p:txBody>
      </p:sp>
      <p:sp>
        <p:nvSpPr>
          <p:cNvPr id="5" name="TextBox 4">
            <a:extLst>
              <a:ext uri="{FF2B5EF4-FFF2-40B4-BE49-F238E27FC236}">
                <a16:creationId xmlns:a16="http://schemas.microsoft.com/office/drawing/2014/main" id="{98EA5995-5780-A2F5-5F0E-742FB588EEEB}"/>
              </a:ext>
            </a:extLst>
          </p:cNvPr>
          <p:cNvSpPr txBox="1"/>
          <p:nvPr/>
        </p:nvSpPr>
        <p:spPr>
          <a:xfrm>
            <a:off x="2618792" y="602597"/>
            <a:ext cx="9377265" cy="5262979"/>
          </a:xfrm>
          <a:prstGeom prst="rect">
            <a:avLst/>
          </a:prstGeom>
          <a:noFill/>
          <a:ln w="57150">
            <a:solidFill>
              <a:srgbClr val="FFFF00"/>
            </a:solidFill>
          </a:ln>
        </p:spPr>
        <p:txBody>
          <a:bodyPr wrap="square" rtlCol="0">
            <a:spAutoFit/>
          </a:bodyPr>
          <a:lstStyle/>
          <a:p>
            <a:r>
              <a:rPr lang="en-GB" sz="2800">
                <a:solidFill>
                  <a:srgbClr val="FFFF00"/>
                </a:solidFill>
              </a:rPr>
              <a:t>The part of the brain that's responsible for decision making and impulse control is not yet fully developed during adolescence. Young people are more likely to take risks with their health and safety, including use of nicotine and other drugs. </a:t>
            </a:r>
          </a:p>
          <a:p>
            <a:endParaRPr lang="en-GB" sz="2800">
              <a:solidFill>
                <a:srgbClr val="FFFF00"/>
              </a:solidFill>
            </a:endParaRPr>
          </a:p>
          <a:p>
            <a:r>
              <a:rPr lang="en-GB" sz="2800">
                <a:solidFill>
                  <a:srgbClr val="FFFF00"/>
                </a:solidFill>
              </a:rPr>
              <a:t>Youth and young adults are also uniquely at risk for long-term, long-lasting effects of exposing their developing brains to nicotine. These risks include nicotine addiction, mood disorders, and permanent lowering of impulse control. </a:t>
            </a:r>
          </a:p>
          <a:p>
            <a:endParaRPr lang="en-GB" sz="2800">
              <a:solidFill>
                <a:srgbClr val="FFFF00"/>
              </a:solidFill>
            </a:endParaRPr>
          </a:p>
          <a:p>
            <a:r>
              <a:rPr lang="en-GB" sz="2800">
                <a:solidFill>
                  <a:srgbClr val="FFFF00"/>
                </a:solidFill>
              </a:rPr>
              <a:t>Nicotine also changes the way synapses are formed, which can harm the parts of the brain that control attention and learning.</a:t>
            </a:r>
          </a:p>
        </p:txBody>
      </p:sp>
      <p:pic>
        <p:nvPicPr>
          <p:cNvPr id="2" name="Picture 1">
            <a:extLst>
              <a:ext uri="{FF2B5EF4-FFF2-40B4-BE49-F238E27FC236}">
                <a16:creationId xmlns:a16="http://schemas.microsoft.com/office/drawing/2014/main" id="{BECEB9FD-AB28-A11D-C9D1-032F03181E71}"/>
              </a:ext>
            </a:extLst>
          </p:cNvPr>
          <p:cNvPicPr>
            <a:picLocks noChangeAspect="1"/>
          </p:cNvPicPr>
          <p:nvPr/>
        </p:nvPicPr>
        <p:blipFill>
          <a:blip r:embed="rId2"/>
          <a:stretch>
            <a:fillRect/>
          </a:stretch>
        </p:blipFill>
        <p:spPr>
          <a:xfrm>
            <a:off x="1" y="5019869"/>
            <a:ext cx="2291254" cy="1604866"/>
          </a:xfrm>
          <a:prstGeom prst="rect">
            <a:avLst/>
          </a:prstGeom>
        </p:spPr>
      </p:pic>
      <p:pic>
        <p:nvPicPr>
          <p:cNvPr id="3" name="Picture 2">
            <a:extLst>
              <a:ext uri="{FF2B5EF4-FFF2-40B4-BE49-F238E27FC236}">
                <a16:creationId xmlns:a16="http://schemas.microsoft.com/office/drawing/2014/main" id="{B445A6AD-5F6D-0E8A-95A9-4C520AFF7283}"/>
              </a:ext>
            </a:extLst>
          </p:cNvPr>
          <p:cNvPicPr>
            <a:picLocks noChangeAspect="1"/>
          </p:cNvPicPr>
          <p:nvPr/>
        </p:nvPicPr>
        <p:blipFill>
          <a:blip r:embed="rId3"/>
          <a:stretch>
            <a:fillRect/>
          </a:stretch>
        </p:blipFill>
        <p:spPr>
          <a:xfrm>
            <a:off x="346685" y="1428184"/>
            <a:ext cx="1872547" cy="1242275"/>
          </a:xfrm>
          <a:prstGeom prst="rect">
            <a:avLst/>
          </a:prstGeom>
        </p:spPr>
      </p:pic>
      <p:pic>
        <p:nvPicPr>
          <p:cNvPr id="6" name="Picture 5">
            <a:extLst>
              <a:ext uri="{FF2B5EF4-FFF2-40B4-BE49-F238E27FC236}">
                <a16:creationId xmlns:a16="http://schemas.microsoft.com/office/drawing/2014/main" id="{B64485F2-97D0-ECBA-5AEF-00D264A64138}"/>
              </a:ext>
            </a:extLst>
          </p:cNvPr>
          <p:cNvPicPr>
            <a:picLocks noChangeAspect="1"/>
          </p:cNvPicPr>
          <p:nvPr/>
        </p:nvPicPr>
        <p:blipFill>
          <a:blip r:embed="rId4"/>
          <a:stretch>
            <a:fillRect/>
          </a:stretch>
        </p:blipFill>
        <p:spPr>
          <a:xfrm>
            <a:off x="195943" y="2198014"/>
            <a:ext cx="1542422" cy="1755800"/>
          </a:xfrm>
          <a:prstGeom prst="rect">
            <a:avLst/>
          </a:prstGeom>
        </p:spPr>
      </p:pic>
    </p:spTree>
    <p:extLst>
      <p:ext uri="{BB962C8B-B14F-4D97-AF65-F5344CB8AC3E}">
        <p14:creationId xmlns:p14="http://schemas.microsoft.com/office/powerpoint/2010/main" val="15883454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10A3384-8046-1CA5-445C-E786CEE41881}"/>
              </a:ext>
            </a:extLst>
          </p:cNvPr>
          <p:cNvSpPr txBox="1"/>
          <p:nvPr/>
        </p:nvSpPr>
        <p:spPr>
          <a:xfrm>
            <a:off x="195943" y="233265"/>
            <a:ext cx="2174033" cy="369332"/>
          </a:xfrm>
          <a:prstGeom prst="rect">
            <a:avLst/>
          </a:prstGeom>
          <a:solidFill>
            <a:schemeClr val="accent2">
              <a:lumMod val="60000"/>
              <a:lumOff val="40000"/>
            </a:schemeClr>
          </a:solidFill>
        </p:spPr>
        <p:txBody>
          <a:bodyPr wrap="square" rtlCol="0">
            <a:spAutoFit/>
          </a:bodyPr>
          <a:lstStyle/>
          <a:p>
            <a:r>
              <a:rPr lang="en-GB">
                <a:latin typeface="Cooper Black" panose="0208090404030B020404" pitchFamily="18" charset="0"/>
              </a:rPr>
              <a:t>Friday period 5</a:t>
            </a:r>
          </a:p>
        </p:txBody>
      </p:sp>
      <p:sp>
        <p:nvSpPr>
          <p:cNvPr id="5" name="TextBox 4">
            <a:extLst>
              <a:ext uri="{FF2B5EF4-FFF2-40B4-BE49-F238E27FC236}">
                <a16:creationId xmlns:a16="http://schemas.microsoft.com/office/drawing/2014/main" id="{98EA5995-5780-A2F5-5F0E-742FB588EEEB}"/>
              </a:ext>
            </a:extLst>
          </p:cNvPr>
          <p:cNvSpPr txBox="1"/>
          <p:nvPr/>
        </p:nvSpPr>
        <p:spPr>
          <a:xfrm>
            <a:off x="2618792" y="602597"/>
            <a:ext cx="9377265" cy="3970318"/>
          </a:xfrm>
          <a:prstGeom prst="rect">
            <a:avLst/>
          </a:prstGeom>
          <a:noFill/>
          <a:ln w="57150">
            <a:solidFill>
              <a:srgbClr val="FFFF00"/>
            </a:solidFill>
          </a:ln>
        </p:spPr>
        <p:txBody>
          <a:bodyPr wrap="square" rtlCol="0">
            <a:spAutoFit/>
          </a:bodyPr>
          <a:lstStyle/>
          <a:p>
            <a:r>
              <a:rPr lang="en-GB" sz="2800">
                <a:solidFill>
                  <a:srgbClr val="FFFF00"/>
                </a:solidFill>
              </a:rPr>
              <a:t>Until about age 25, the brain is still growing. Each time a new memory is created, or a new skill is learned, stronger connections – or synapses – are built between brain cells. Young people's brains build synapses faster than adult brains.</a:t>
            </a:r>
          </a:p>
          <a:p>
            <a:endParaRPr lang="en-GB" sz="2800">
              <a:solidFill>
                <a:srgbClr val="FFFF00"/>
              </a:solidFill>
            </a:endParaRPr>
          </a:p>
          <a:p>
            <a:r>
              <a:rPr lang="en-GB" sz="2800">
                <a:solidFill>
                  <a:srgbClr val="FFFF00"/>
                </a:solidFill>
              </a:rPr>
              <a:t> Because addiction is a form of learning, adolescents can get addicted more easily than adults. The nicotine in e-cigarettes and other tobacco products can also prime the adolescent brain for addiction to other drugs such as cocaine.</a:t>
            </a:r>
          </a:p>
        </p:txBody>
      </p:sp>
      <p:pic>
        <p:nvPicPr>
          <p:cNvPr id="2" name="Picture 1">
            <a:extLst>
              <a:ext uri="{FF2B5EF4-FFF2-40B4-BE49-F238E27FC236}">
                <a16:creationId xmlns:a16="http://schemas.microsoft.com/office/drawing/2014/main" id="{F6C861D8-4174-5E1D-05BC-B5A25E259A28}"/>
              </a:ext>
            </a:extLst>
          </p:cNvPr>
          <p:cNvPicPr>
            <a:picLocks noChangeAspect="1"/>
          </p:cNvPicPr>
          <p:nvPr/>
        </p:nvPicPr>
        <p:blipFill>
          <a:blip r:embed="rId2"/>
          <a:stretch>
            <a:fillRect/>
          </a:stretch>
        </p:blipFill>
        <p:spPr>
          <a:xfrm>
            <a:off x="195943" y="4643363"/>
            <a:ext cx="2828789" cy="1981372"/>
          </a:xfrm>
          <a:prstGeom prst="rect">
            <a:avLst/>
          </a:prstGeom>
        </p:spPr>
      </p:pic>
      <p:pic>
        <p:nvPicPr>
          <p:cNvPr id="3" name="Picture 2">
            <a:extLst>
              <a:ext uri="{FF2B5EF4-FFF2-40B4-BE49-F238E27FC236}">
                <a16:creationId xmlns:a16="http://schemas.microsoft.com/office/drawing/2014/main" id="{2DB46D8B-326A-DF09-D225-3FD981BDDCE7}"/>
              </a:ext>
            </a:extLst>
          </p:cNvPr>
          <p:cNvPicPr>
            <a:picLocks noChangeAspect="1"/>
          </p:cNvPicPr>
          <p:nvPr/>
        </p:nvPicPr>
        <p:blipFill>
          <a:blip r:embed="rId3"/>
          <a:stretch>
            <a:fillRect/>
          </a:stretch>
        </p:blipFill>
        <p:spPr>
          <a:xfrm>
            <a:off x="6096000" y="4797838"/>
            <a:ext cx="2739315" cy="1817302"/>
          </a:xfrm>
          <a:prstGeom prst="rect">
            <a:avLst/>
          </a:prstGeom>
        </p:spPr>
      </p:pic>
      <p:pic>
        <p:nvPicPr>
          <p:cNvPr id="6" name="Picture 5">
            <a:extLst>
              <a:ext uri="{FF2B5EF4-FFF2-40B4-BE49-F238E27FC236}">
                <a16:creationId xmlns:a16="http://schemas.microsoft.com/office/drawing/2014/main" id="{A9C860B2-DC88-5B82-7AA9-7842D5B0019A}"/>
              </a:ext>
            </a:extLst>
          </p:cNvPr>
          <p:cNvPicPr>
            <a:picLocks noChangeAspect="1"/>
          </p:cNvPicPr>
          <p:nvPr/>
        </p:nvPicPr>
        <p:blipFill>
          <a:blip r:embed="rId4"/>
          <a:stretch>
            <a:fillRect/>
          </a:stretch>
        </p:blipFill>
        <p:spPr>
          <a:xfrm>
            <a:off x="8149470" y="4941215"/>
            <a:ext cx="1542422" cy="1755800"/>
          </a:xfrm>
          <a:prstGeom prst="rect">
            <a:avLst/>
          </a:prstGeom>
        </p:spPr>
      </p:pic>
    </p:spTree>
    <p:extLst>
      <p:ext uri="{BB962C8B-B14F-4D97-AF65-F5344CB8AC3E}">
        <p14:creationId xmlns:p14="http://schemas.microsoft.com/office/powerpoint/2010/main" val="35219302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16 16-9 PPT Template" id="{736D862A-5542-4499-8007-7DDB58DE7F81}" vid="{490ABD88-F1EA-427B-AA31-667C72631D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5E5CF60A18D224AA7E45DD167A50BC7" ma:contentTypeVersion="0" ma:contentTypeDescription="Create a new document." ma:contentTypeScope="" ma:versionID="79bd487b869fbdebf5485b9799451bec">
  <xsd:schema xmlns:xsd="http://www.w3.org/2001/XMLSchema" xmlns:xs="http://www.w3.org/2001/XMLSchema" xmlns:p="http://schemas.microsoft.com/office/2006/metadata/properties" xmlns:ns2="c15971a2-fe63-45cf-8fce-5c4701b58489" targetNamespace="http://schemas.microsoft.com/office/2006/metadata/properties" ma:root="true" ma:fieldsID="74608d5dcebd4db8ba55cd10adb627a0" ns2:_="">
    <xsd:import namespace="c15971a2-fe63-45cf-8fce-5c4701b58489"/>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5971a2-fe63-45cf-8fce-5c4701b58489"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c15971a2-fe63-45cf-8fce-5c4701b58489">RPA5Z4SQY6RE-6-2007</_dlc_DocId>
    <_dlc_DocIdUrl xmlns="c15971a2-fe63-45cf-8fce-5c4701b58489">
      <Url>http://acet-intranet/aa/_layouts/15/DocIdRedir.aspx?ID=RPA5Z4SQY6RE-6-2007</Url>
      <Description>RPA5Z4SQY6RE-6-2007</Description>
    </_dlc_DocIdUrl>
  </documentManagement>
</p:properties>
</file>

<file path=customXml/itemProps1.xml><?xml version="1.0" encoding="utf-8"?>
<ds:datastoreItem xmlns:ds="http://schemas.openxmlformats.org/officeDocument/2006/customXml" ds:itemID="{0A122957-AE3B-4817-880E-C66DF39A6BB1}">
  <ds:schemaRefs>
    <ds:schemaRef ds:uri="http://schemas.microsoft.com/sharepoint/events"/>
  </ds:schemaRefs>
</ds:datastoreItem>
</file>

<file path=customXml/itemProps2.xml><?xml version="1.0" encoding="utf-8"?>
<ds:datastoreItem xmlns:ds="http://schemas.openxmlformats.org/officeDocument/2006/customXml" ds:itemID="{1E5639CB-3D73-4FCB-9B96-39D10F0ECB0A}">
  <ds:schemaRefs>
    <ds:schemaRef ds:uri="http://schemas.microsoft.com/sharepoint/v3/contenttype/forms"/>
  </ds:schemaRefs>
</ds:datastoreItem>
</file>

<file path=customXml/itemProps3.xml><?xml version="1.0" encoding="utf-8"?>
<ds:datastoreItem xmlns:ds="http://schemas.openxmlformats.org/officeDocument/2006/customXml" ds:itemID="{647708A8-C625-4E4E-B335-78C082EAC6AC}">
  <ds:schemaRefs>
    <ds:schemaRef ds:uri="c15971a2-fe63-45cf-8fce-5c4701b5848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BE2012CC-2902-4492-926D-E124A9842912}">
  <ds:schemaRefs>
    <ds:schemaRef ds:uri="c15971a2-fe63-45cf-8fce-5c4701b5848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26</Slides>
  <Notes>1</Notes>
  <HiddenSlides>0</HiddenSlide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Jamie Finch</dc:creator>
  <cp:revision>3</cp:revision>
  <dcterms:created xsi:type="dcterms:W3CDTF">2017-01-30T13:00:04Z</dcterms:created>
  <dcterms:modified xsi:type="dcterms:W3CDTF">2024-01-16T21:39:58Z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DocIdItemGuid">
    <vt:lpwstr>6ebe10b9-3482-4928-8ea1-91d0b72266de</vt:lpwstr>
  </property>
  <property fmtid="{D5CDD505-2E9C-101B-9397-08002B2CF9AE}" pid="3" name="ContentTypeId">
    <vt:lpwstr>0x01010075E5CF60A18D224AA7E45DD167A50BC7</vt:lpwstr>
  </property>
</Properties>
</file>